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2" r:id="rId5"/>
    <p:sldId id="310" r:id="rId6"/>
    <p:sldId id="311" r:id="rId7"/>
    <p:sldId id="338" r:id="rId8"/>
    <p:sldId id="339" r:id="rId9"/>
    <p:sldId id="340" r:id="rId10"/>
    <p:sldId id="296" r:id="rId11"/>
    <p:sldId id="341" r:id="rId12"/>
    <p:sldId id="342" r:id="rId13"/>
    <p:sldId id="343" r:id="rId14"/>
    <p:sldId id="344" r:id="rId15"/>
    <p:sldId id="345" r:id="rId16"/>
    <p:sldId id="312" r:id="rId17"/>
    <p:sldId id="323" r:id="rId18"/>
    <p:sldId id="294" r:id="rId19"/>
    <p:sldId id="314" r:id="rId20"/>
    <p:sldId id="326" r:id="rId21"/>
    <p:sldId id="327" r:id="rId22"/>
    <p:sldId id="346" r:id="rId23"/>
    <p:sldId id="335" r:id="rId24"/>
    <p:sldId id="336" r:id="rId25"/>
    <p:sldId id="347" r:id="rId26"/>
    <p:sldId id="315" r:id="rId27"/>
    <p:sldId id="321" r:id="rId28"/>
    <p:sldId id="316" r:id="rId29"/>
    <p:sldId id="275" r:id="rId30"/>
    <p:sldId id="34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Schambach" initials="P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0FF"/>
    <a:srgbClr val="F7F7F7"/>
    <a:srgbClr val="EEEEEE"/>
    <a:srgbClr val="7178FB"/>
    <a:srgbClr val="1722F9"/>
    <a:srgbClr val="1CB7E8"/>
    <a:srgbClr val="128CB2"/>
    <a:srgbClr val="D059F5"/>
    <a:srgbClr val="9816E8"/>
    <a:srgbClr val="050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4" autoAdjust="0"/>
    <p:restoredTop sz="97440" autoAdjust="0"/>
  </p:normalViewPr>
  <p:slideViewPr>
    <p:cSldViewPr snapToGrid="0" snapToObjects="1">
      <p:cViewPr varScale="1">
        <p:scale>
          <a:sx n="159" d="100"/>
          <a:sy n="159" d="100"/>
        </p:scale>
        <p:origin x="864" y="1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egmann" userId="62c8636b-4bc7-46d0-ac0a-d0872a494299" providerId="ADAL" clId="{7809AA75-B8DC-423C-9042-1D72F2208C95}"/>
    <pc:docChg chg="undo modSld">
      <pc:chgData name="Christian Wegmann" userId="62c8636b-4bc7-46d0-ac0a-d0872a494299" providerId="ADAL" clId="{7809AA75-B8DC-423C-9042-1D72F2208C95}" dt="2018-01-06T16:01:01.848" v="11" actId="14100"/>
      <pc:docMkLst>
        <pc:docMk/>
      </pc:docMkLst>
      <pc:sldChg chg="modSp">
        <pc:chgData name="Christian Wegmann" userId="62c8636b-4bc7-46d0-ac0a-d0872a494299" providerId="ADAL" clId="{7809AA75-B8DC-423C-9042-1D72F2208C95}" dt="2018-01-06T15:22:38.415" v="1" actId="1076"/>
        <pc:sldMkLst>
          <pc:docMk/>
          <pc:sldMk cId="2682169916" sldId="273"/>
        </pc:sldMkLst>
        <pc:picChg chg="mod">
          <ac:chgData name="Christian Wegmann" userId="62c8636b-4bc7-46d0-ac0a-d0872a494299" providerId="ADAL" clId="{7809AA75-B8DC-423C-9042-1D72F2208C95}" dt="2018-01-06T15:22:38.415" v="1" actId="1076"/>
          <ac:picMkLst>
            <pc:docMk/>
            <pc:sldMk cId="2682169916" sldId="273"/>
            <ac:picMk id="100" creationId="{B2A87594-4A1B-4499-8B3B-3B989D4C8EF1}"/>
          </ac:picMkLst>
        </pc:picChg>
      </pc:sldChg>
      <pc:sldChg chg="modSp">
        <pc:chgData name="Christian Wegmann" userId="62c8636b-4bc7-46d0-ac0a-d0872a494299" providerId="ADAL" clId="{7809AA75-B8DC-423C-9042-1D72F2208C95}" dt="2018-01-06T15:32:27.844" v="4" actId="20577"/>
        <pc:sldMkLst>
          <pc:docMk/>
          <pc:sldMk cId="2147486308" sldId="282"/>
        </pc:sldMkLst>
        <pc:spChg chg="mod">
          <ac:chgData name="Christian Wegmann" userId="62c8636b-4bc7-46d0-ac0a-d0872a494299" providerId="ADAL" clId="{7809AA75-B8DC-423C-9042-1D72F2208C95}" dt="2018-01-06T15:32:27.844" v="4" actId="20577"/>
          <ac:spMkLst>
            <pc:docMk/>
            <pc:sldMk cId="2147486308" sldId="282"/>
            <ac:spMk id="143" creationId="{C9AEBA9C-C29C-4990-93B4-8677574943A7}"/>
          </ac:spMkLst>
        </pc:spChg>
      </pc:sldChg>
    </pc:docChg>
  </pc:docChgLst>
  <pc:docChgLst>
    <pc:chgData name="Christian Wegmann" userId="62c8636b-4bc7-46d0-ac0a-d0872a494299" providerId="ADAL" clId="{3BF17D74-7985-4673-B8D1-68C496EA2DC5}"/>
    <pc:docChg chg="undo custSel addSld delSld modSld">
      <pc:chgData name="Christian Wegmann" userId="62c8636b-4bc7-46d0-ac0a-d0872a494299" providerId="ADAL" clId="{3BF17D74-7985-4673-B8D1-68C496EA2DC5}" dt="2018-04-04T19:33:43.404" v="1174" actId="2696"/>
      <pc:docMkLst>
        <pc:docMk/>
      </pc:docMkLst>
      <pc:sldChg chg="del">
        <pc:chgData name="Christian Wegmann" userId="62c8636b-4bc7-46d0-ac0a-d0872a494299" providerId="ADAL" clId="{3BF17D74-7985-4673-B8D1-68C496EA2DC5}" dt="2018-04-04T19:33:43.404" v="1174" actId="2696"/>
        <pc:sldMkLst>
          <pc:docMk/>
          <pc:sldMk cId="1599085735" sldId="281"/>
        </pc:sldMkLst>
      </pc:sldChg>
      <pc:sldChg chg="addSp delSp modSp add">
        <pc:chgData name="Christian Wegmann" userId="62c8636b-4bc7-46d0-ac0a-d0872a494299" providerId="ADAL" clId="{3BF17D74-7985-4673-B8D1-68C496EA2DC5}" dt="2018-04-04T19:32:48.812" v="1172" actId="1037"/>
        <pc:sldMkLst>
          <pc:docMk/>
          <pc:sldMk cId="899139586" sldId="285"/>
        </pc:sldMkLst>
        <pc:spChg chg="mod">
          <ac:chgData name="Christian Wegmann" userId="62c8636b-4bc7-46d0-ac0a-d0872a494299" providerId="ADAL" clId="{3BF17D74-7985-4673-B8D1-68C496EA2DC5}" dt="2018-04-04T19:31:58.537" v="1150" actId="6549"/>
          <ac:spMkLst>
            <pc:docMk/>
            <pc:sldMk cId="899139586" sldId="285"/>
            <ac:spMk id="3" creationId="{04CD98EF-58C0-4892-8EB7-BBDF7870499E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0" creationId="{23882BCD-4A0A-4EB5-93FE-6E91E7373208}"/>
          </ac:spMkLst>
        </pc:spChg>
        <pc:spChg chg="mod">
          <ac:chgData name="Christian Wegmann" userId="62c8636b-4bc7-46d0-ac0a-d0872a494299" providerId="ADAL" clId="{3BF17D74-7985-4673-B8D1-68C496EA2DC5}" dt="2018-04-04T19:30:41.756" v="1117" actId="14100"/>
          <ac:spMkLst>
            <pc:docMk/>
            <pc:sldMk cId="899139586" sldId="285"/>
            <ac:spMk id="43" creationId="{5B925A6E-1BC1-447C-AF78-744C6D724DFF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45" creationId="{D3042ABD-34E6-432E-AC4A-32E88DF097BB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4" creationId="{6CC60CB2-F3F7-4F88-BD0D-FDDA70E4A511}"/>
          </ac:spMkLst>
        </pc:spChg>
        <pc:spChg chg="del">
          <ac:chgData name="Christian Wegmann" userId="62c8636b-4bc7-46d0-ac0a-d0872a494299" providerId="ADAL" clId="{3BF17D74-7985-4673-B8D1-68C496EA2DC5}" dt="2018-03-10T16:19:48.969" v="303" actId="478"/>
          <ac:spMkLst>
            <pc:docMk/>
            <pc:sldMk cId="899139586" sldId="285"/>
            <ac:spMk id="59" creationId="{4F45EEAB-C63E-47D0-8671-09D88CC4D4DD}"/>
          </ac:spMkLst>
        </pc:spChg>
        <pc:spChg chg="mod">
          <ac:chgData name="Christian Wegmann" userId="62c8636b-4bc7-46d0-ac0a-d0872a494299" providerId="ADAL" clId="{3BF17D74-7985-4673-B8D1-68C496EA2DC5}" dt="2018-04-04T19:14:40.040" v="810" actId="14100"/>
          <ac:spMkLst>
            <pc:docMk/>
            <pc:sldMk cId="899139586" sldId="285"/>
            <ac:spMk id="60" creationId="{DC86DE74-8E71-4DE2-8B5D-98B3B172E41F}"/>
          </ac:spMkLst>
        </pc:spChg>
        <pc:spChg chg="mod">
          <ac:chgData name="Christian Wegmann" userId="62c8636b-4bc7-46d0-ac0a-d0872a494299" providerId="ADAL" clId="{3BF17D74-7985-4673-B8D1-68C496EA2DC5}" dt="2018-04-04T19:14:45.834" v="811" actId="14100"/>
          <ac:spMkLst>
            <pc:docMk/>
            <pc:sldMk cId="899139586" sldId="285"/>
            <ac:spMk id="61" creationId="{BB9D7F45-47FA-4B7E-9304-E5348800E2A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64" creationId="{6DA0F805-893A-4B78-91D5-6EFF731B57CD}"/>
          </ac:spMkLst>
        </pc:spChg>
        <pc:spChg chg="del">
          <ac:chgData name="Christian Wegmann" userId="62c8636b-4bc7-46d0-ac0a-d0872a494299" providerId="ADAL" clId="{3BF17D74-7985-4673-B8D1-68C496EA2DC5}" dt="2018-03-10T16:17:48.026" v="276" actId="478"/>
          <ac:spMkLst>
            <pc:docMk/>
            <pc:sldMk cId="899139586" sldId="285"/>
            <ac:spMk id="65" creationId="{C74F6253-E983-4A76-B353-E9C9FF35E858}"/>
          </ac:spMkLst>
        </pc:spChg>
        <pc:spChg chg="mod">
          <ac:chgData name="Christian Wegmann" userId="62c8636b-4bc7-46d0-ac0a-d0872a494299" providerId="ADAL" clId="{3BF17D74-7985-4673-B8D1-68C496EA2DC5}" dt="2018-04-04T19:31:49.204" v="1141" actId="179"/>
          <ac:spMkLst>
            <pc:docMk/>
            <pc:sldMk cId="899139586" sldId="285"/>
            <ac:spMk id="68" creationId="{566D14D7-EED2-4D34-B7D6-FB90EB6703ED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2" creationId="{4C257F6D-1D51-4BBB-955A-E337001753F1}"/>
          </ac:spMkLst>
        </pc:spChg>
        <pc:spChg chg="mod">
          <ac:chgData name="Christian Wegmann" userId="62c8636b-4bc7-46d0-ac0a-d0872a494299" providerId="ADAL" clId="{3BF17D74-7985-4673-B8D1-68C496EA2DC5}" dt="2018-03-10T17:21:01.386" v="535" actId="1076"/>
          <ac:spMkLst>
            <pc:docMk/>
            <pc:sldMk cId="899139586" sldId="285"/>
            <ac:spMk id="103" creationId="{4CDD9EE9-827D-4C40-A033-06E73A19B966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04" creationId="{8D55FF13-EA2B-4DFA-B55D-05A033901CDA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04" creationId="{90412387-F678-447F-A94C-28B31AD22175}"/>
          </ac:spMkLst>
        </pc:spChg>
        <pc:spChg chg="mod">
          <ac:chgData name="Christian Wegmann" userId="62c8636b-4bc7-46d0-ac0a-d0872a494299" providerId="ADAL" clId="{3BF17D74-7985-4673-B8D1-68C496EA2DC5}" dt="2018-04-04T19:32:40.156" v="1169" actId="1076"/>
          <ac:spMkLst>
            <pc:docMk/>
            <pc:sldMk cId="899139586" sldId="285"/>
            <ac:spMk id="106" creationId="{32E32421-1B3F-4AC9-BB5F-CDE345DDACF4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07" creationId="{FA99F143-F141-4D3C-BC4E-42286C6DC63F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8" creationId="{44945DF2-9D70-44C5-AA57-9EC48F93B7F5}"/>
          </ac:spMkLst>
        </pc:spChg>
        <pc:spChg chg="del">
          <ac:chgData name="Christian Wegmann" userId="62c8636b-4bc7-46d0-ac0a-d0872a494299" providerId="ADAL" clId="{3BF17D74-7985-4673-B8D1-68C496EA2DC5}" dt="2018-03-10T16:19:18.311" v="296" actId="478"/>
          <ac:spMkLst>
            <pc:docMk/>
            <pc:sldMk cId="899139586" sldId="285"/>
            <ac:spMk id="109" creationId="{94C72E98-23FE-43DD-9832-202B97AAA17F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09" creationId="{A1D88DB4-D0CC-467F-82CD-3439AC6B103A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0" creationId="{CF4242B8-C3E2-45BA-BF5E-42F1089E6959}"/>
          </ac:spMkLst>
        </pc:spChg>
        <pc:spChg chg="add mod">
          <ac:chgData name="Christian Wegmann" userId="62c8636b-4bc7-46d0-ac0a-d0872a494299" providerId="ADAL" clId="{3BF17D74-7985-4673-B8D1-68C496EA2DC5}" dt="2018-03-10T17:21:30.004" v="546" actId="14100"/>
          <ac:spMkLst>
            <pc:docMk/>
            <pc:sldMk cId="899139586" sldId="285"/>
            <ac:spMk id="111" creationId="{4738590E-9746-4CB9-830D-51690E90ECE5}"/>
          </ac:spMkLst>
        </pc:spChg>
        <pc:spChg chg="add del mod">
          <ac:chgData name="Christian Wegmann" userId="62c8636b-4bc7-46d0-ac0a-d0872a494299" providerId="ADAL" clId="{3BF17D74-7985-4673-B8D1-68C496EA2DC5}" dt="2018-03-10T17:27:55.125" v="621" actId="478"/>
          <ac:spMkLst>
            <pc:docMk/>
            <pc:sldMk cId="899139586" sldId="285"/>
            <ac:spMk id="114" creationId="{8AAF9536-29AF-4525-BF0B-6533DFD4527B}"/>
          </ac:spMkLst>
        </pc:spChg>
        <pc:spChg chg="add mod">
          <ac:chgData name="Christian Wegmann" userId="62c8636b-4bc7-46d0-ac0a-d0872a494299" providerId="ADAL" clId="{3BF17D74-7985-4673-B8D1-68C496EA2DC5}" dt="2018-04-04T19:32:22.712" v="1152" actId="14100"/>
          <ac:spMkLst>
            <pc:docMk/>
            <pc:sldMk cId="899139586" sldId="285"/>
            <ac:spMk id="115" creationId="{8F2611B4-FE23-4135-BB51-F32946B1D3AD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16" creationId="{05D6FF95-5BE5-43F0-B97D-18EF17BBCE42}"/>
          </ac:spMkLst>
        </pc:spChg>
        <pc:spChg chg="add mod">
          <ac:chgData name="Christian Wegmann" userId="62c8636b-4bc7-46d0-ac0a-d0872a494299" providerId="ADAL" clId="{3BF17D74-7985-4673-B8D1-68C496EA2DC5}" dt="2018-04-04T19:32:25.393" v="1153" actId="14100"/>
          <ac:spMkLst>
            <pc:docMk/>
            <pc:sldMk cId="899139586" sldId="285"/>
            <ac:spMk id="118" creationId="{4511D2F4-D2E6-4297-BF10-FB54094F4823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21" creationId="{6A85FC46-0B04-4FCF-BD4F-763664B7E62B}"/>
          </ac:spMkLst>
        </pc:spChg>
        <pc:spChg chg="mod">
          <ac:chgData name="Christian Wegmann" userId="62c8636b-4bc7-46d0-ac0a-d0872a494299" providerId="ADAL" clId="{3BF17D74-7985-4673-B8D1-68C496EA2DC5}" dt="2018-04-04T19:32:28.500" v="1154" actId="14100"/>
          <ac:spMkLst>
            <pc:docMk/>
            <pc:sldMk cId="899139586" sldId="285"/>
            <ac:spMk id="122" creationId="{F88C9E02-5A97-4495-9018-AE47C8847948}"/>
          </ac:spMkLst>
        </pc:spChg>
        <pc:spChg chg="mod">
          <ac:chgData name="Christian Wegmann" userId="62c8636b-4bc7-46d0-ac0a-d0872a494299" providerId="ADAL" clId="{3BF17D74-7985-4673-B8D1-68C496EA2DC5}" dt="2018-04-04T19:32:31.217" v="1155" actId="14100"/>
          <ac:spMkLst>
            <pc:docMk/>
            <pc:sldMk cId="899139586" sldId="285"/>
            <ac:spMk id="123" creationId="{6734418B-C49C-4E96-8BDC-8FDEFF41B737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4" creationId="{B7E7D06D-8642-473B-82D4-7035F76D4DA4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5" creationId="{67216461-E4D5-4585-819F-81610F4FB116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7" creationId="{119F0775-13AE-4841-AA4E-695E34D4E18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28" creationId="{628CB883-1259-41DA-A430-47256E1340D5}"/>
          </ac:spMkLst>
        </pc:spChg>
        <pc:spChg chg="add del mod">
          <ac:chgData name="Christian Wegmann" userId="62c8636b-4bc7-46d0-ac0a-d0872a494299" providerId="ADAL" clId="{3BF17D74-7985-4673-B8D1-68C496EA2DC5}" dt="2018-03-10T16:29:51.616" v="514" actId="478"/>
          <ac:spMkLst>
            <pc:docMk/>
            <pc:sldMk cId="899139586" sldId="285"/>
            <ac:spMk id="129" creationId="{CF41981B-E641-4648-8838-BBA2653EDBA7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3" creationId="{DB41549F-7918-40D1-A9D4-5996E502CC18}"/>
          </ac:spMkLst>
        </pc:spChg>
        <pc:spChg chg="add 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134" creationId="{CD3D54E0-D7C5-4CBA-8542-5801075583B5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39" creationId="{EDBFFE90-4411-4699-AB72-2FEB7FBE9116}"/>
          </ac:spMkLst>
        </pc:spChg>
        <pc:spChg chg="add 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0" creationId="{E3A35D31-E02D-4AF0-9D60-9D8FA906506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45" creationId="{BC2ECF95-B28B-4192-8603-674E226B995D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56" creationId="{DEBAF47E-0666-4649-ADB5-909BF1FF505C}"/>
          </ac:spMkLst>
        </pc:spChg>
        <pc:spChg chg="add mod">
          <ac:chgData name="Christian Wegmann" userId="62c8636b-4bc7-46d0-ac0a-d0872a494299" providerId="ADAL" clId="{3BF17D74-7985-4673-B8D1-68C496EA2DC5}" dt="2018-03-10T17:21:45.140" v="559" actId="1076"/>
          <ac:spMkLst>
            <pc:docMk/>
            <pc:sldMk cId="899139586" sldId="285"/>
            <ac:spMk id="158" creationId="{E275ECC1-F3E3-484C-AA8D-868855220BDE}"/>
          </ac:spMkLst>
        </pc:spChg>
        <pc:spChg chg="add mod">
          <ac:chgData name="Christian Wegmann" userId="62c8636b-4bc7-46d0-ac0a-d0872a494299" providerId="ADAL" clId="{3BF17D74-7985-4673-B8D1-68C496EA2DC5}" dt="2018-03-10T17:21:58.281" v="571" actId="20577"/>
          <ac:spMkLst>
            <pc:docMk/>
            <pc:sldMk cId="899139586" sldId="285"/>
            <ac:spMk id="159" creationId="{78156E73-0972-4BD6-B7F5-A75F39889F64}"/>
          </ac:spMkLst>
        </pc:spChg>
        <pc:spChg chg="mod">
          <ac:chgData name="Christian Wegmann" userId="62c8636b-4bc7-46d0-ac0a-d0872a494299" providerId="ADAL" clId="{3BF17D74-7985-4673-B8D1-68C496EA2DC5}" dt="2018-03-10T16:28:55.989" v="488" actId="14100"/>
          <ac:spMkLst>
            <pc:docMk/>
            <pc:sldMk cId="899139586" sldId="285"/>
            <ac:spMk id="163" creationId="{CE282226-4241-4D2C-8936-EFB5260FD110}"/>
          </ac:spMkLst>
        </pc:spChg>
        <pc:spChg chg="mo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64" creationId="{5C25F81D-92D8-4965-858E-9AA6DDBE1F8A}"/>
          </ac:spMkLst>
        </pc:spChg>
        <pc:spChg chg="mod">
          <ac:chgData name="Christian Wegmann" userId="62c8636b-4bc7-46d0-ac0a-d0872a494299" providerId="ADAL" clId="{3BF17D74-7985-4673-B8D1-68C496EA2DC5}" dt="2018-04-04T19:30:38.733" v="1116" actId="14100"/>
          <ac:spMkLst>
            <pc:docMk/>
            <pc:sldMk cId="899139586" sldId="285"/>
            <ac:spMk id="165" creationId="{F0840247-7F94-4875-82F1-B8BADC9B9E21}"/>
          </ac:spMkLst>
        </pc:spChg>
        <pc:spChg chg="mod ord">
          <ac:chgData name="Christian Wegmann" userId="62c8636b-4bc7-46d0-ac0a-d0872a494299" providerId="ADAL" clId="{3BF17D74-7985-4673-B8D1-68C496EA2DC5}" dt="2018-04-04T19:30:32.140" v="1115" actId="1035"/>
          <ac:spMkLst>
            <pc:docMk/>
            <pc:sldMk cId="899139586" sldId="285"/>
            <ac:spMk id="177" creationId="{DAF6FDDC-8D73-45B2-8606-E2355ED49000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3" creationId="{0D62599D-9FFA-4F82-AE21-353E6246548D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4" creationId="{600C0A1C-CB02-4878-B714-92EDCA331CD8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6" creationId="{E5B19CA1-1C9E-4CF7-A182-FDD78F64ECC1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07" creationId="{AB8B5B8B-95B6-492C-A86B-8D0743A23C95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29" creationId="{1AC6E8DF-729E-448E-A706-4EBE2ECC89BA}"/>
          </ac:spMkLst>
        </pc:spChg>
        <pc:spChg chg="mod">
          <ac:chgData name="Christian Wegmann" userId="62c8636b-4bc7-46d0-ac0a-d0872a494299" providerId="ADAL" clId="{3BF17D74-7985-4673-B8D1-68C496EA2DC5}" dt="2018-04-04T19:30:50.624" v="1131" actId="1035"/>
          <ac:spMkLst>
            <pc:docMk/>
            <pc:sldMk cId="899139586" sldId="285"/>
            <ac:spMk id="236" creationId="{80163470-10A9-405E-9397-E50FDFD0F8B8}"/>
          </ac:spMkLst>
        </pc:sp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05" creationId="{B4ABDF83-AB9E-4D01-AEA8-1F46ACCBC688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17" creationId="{9743481A-D46A-48DC-AB8E-2C7F5BCABE8E}"/>
          </ac:picMkLst>
        </pc:picChg>
        <pc:picChg chg="add del mod">
          <ac:chgData name="Christian Wegmann" userId="62c8636b-4bc7-46d0-ac0a-d0872a494299" providerId="ADAL" clId="{3BF17D74-7985-4673-B8D1-68C496EA2DC5}" dt="2018-03-10T16:14:21.663" v="187" actId="478"/>
          <ac:picMkLst>
            <pc:docMk/>
            <pc:sldMk cId="899139586" sldId="285"/>
            <ac:picMk id="119" creationId="{56DE07ED-605E-4D9E-8555-245C7A39897F}"/>
          </ac:picMkLst>
        </pc:picChg>
        <pc:picChg chg="add 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120" creationId="{32AF39D2-9FE8-41C3-9711-77B0BBFB5C03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1" creationId="{562F3747-05B1-48B4-843E-C454EB33D0FD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2" creationId="{FEF85091-48D9-48EA-8140-06449B168052}"/>
          </ac:picMkLst>
        </pc:picChg>
        <pc:picChg chg="add del mod">
          <ac:chgData name="Christian Wegmann" userId="62c8636b-4bc7-46d0-ac0a-d0872a494299" providerId="ADAL" clId="{3BF17D74-7985-4673-B8D1-68C496EA2DC5}" dt="2018-03-10T17:21:14.622" v="537" actId="478"/>
          <ac:picMkLst>
            <pc:docMk/>
            <pc:sldMk cId="899139586" sldId="285"/>
            <ac:picMk id="136" creationId="{C046A37B-680F-4036-B149-B3D1EA71EDAD}"/>
          </ac:picMkLst>
        </pc:picChg>
        <pc:picChg chg="add 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36" creationId="{D74397BE-A128-442F-8E53-38A8BCC7093F}"/>
          </ac:picMkLst>
        </pc:picChg>
        <pc:picChg chg="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38" creationId="{0E94F946-9120-410D-8F67-40A18DA69547}"/>
          </ac:picMkLst>
        </pc:picChg>
        <pc:picChg chg="add del mod">
          <ac:chgData name="Christian Wegmann" userId="62c8636b-4bc7-46d0-ac0a-d0872a494299" providerId="ADAL" clId="{3BF17D74-7985-4673-B8D1-68C496EA2DC5}" dt="2018-03-10T16:22:11.992" v="315" actId="478"/>
          <ac:picMkLst>
            <pc:docMk/>
            <pc:sldMk cId="899139586" sldId="285"/>
            <ac:picMk id="141" creationId="{FC526C21-3BE2-42FE-B1E8-092D250C9EDB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60" creationId="{AD3E61CE-F463-4143-9440-A5385D0D87DC}"/>
          </ac:picMkLst>
        </pc:picChg>
        <pc:picChg chg="add mod">
          <ac:chgData name="Christian Wegmann" userId="62c8636b-4bc7-46d0-ac0a-d0872a494299" providerId="ADAL" clId="{3BF17D74-7985-4673-B8D1-68C496EA2DC5}" dt="2018-03-10T17:21:38.301" v="548" actId="571"/>
          <ac:picMkLst>
            <pc:docMk/>
            <pc:sldMk cId="899139586" sldId="285"/>
            <ac:picMk id="161" creationId="{B9A638B6-C7BA-4624-94C8-B67FE1316A32}"/>
          </ac:picMkLst>
        </pc:picChg>
        <pc:picChg chg="add mod">
          <ac:chgData name="Christian Wegmann" userId="62c8636b-4bc7-46d0-ac0a-d0872a494299" providerId="ADAL" clId="{3BF17D74-7985-4673-B8D1-68C496EA2DC5}" dt="2018-03-10T17:21:49.180" v="560" actId="571"/>
          <ac:picMkLst>
            <pc:docMk/>
            <pc:sldMk cId="899139586" sldId="285"/>
            <ac:picMk id="166" creationId="{39D08BB4-2E9C-4D6E-809C-D61A911A6031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71" creationId="{F2902E18-DA3B-4AEC-8587-6D766615854D}"/>
          </ac:picMkLst>
        </pc:picChg>
        <pc:picChg chg="mod or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2" creationId="{E49D4C71-2F22-426A-9452-A4753157B8A5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5" creationId="{2BD9844A-3F76-4E53-BF30-68AA8AC5724A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08" creationId="{1453AED7-60E4-4F40-80E2-3CD0CF07A444}"/>
          </ac:picMkLst>
        </pc:picChg>
        <pc:picChg chg="mod">
          <ac:chgData name="Christian Wegmann" userId="62c8636b-4bc7-46d0-ac0a-d0872a494299" providerId="ADAL" clId="{3BF17D74-7985-4673-B8D1-68C496EA2DC5}" dt="2018-04-04T19:32:48.812" v="1172" actId="1037"/>
          <ac:picMkLst>
            <pc:docMk/>
            <pc:sldMk cId="899139586" sldId="285"/>
            <ac:picMk id="209" creationId="{8ACBDBAA-887E-4F65-8AA7-345BEC6872F8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0" creationId="{6A1C9FC1-41C0-4EC4-B9EE-FE64A0D38459}"/>
          </ac:picMkLst>
        </pc:picChg>
        <pc:picChg chg="mod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237" creationId="{998CF1BA-D8D8-44DF-A0E8-91D761CDF5E1}"/>
          </ac:picMkLst>
        </pc:picChg>
        <pc:picChg chg="add mod ord modCrop">
          <ac:chgData name="Christian Wegmann" userId="62c8636b-4bc7-46d0-ac0a-d0872a494299" providerId="ADAL" clId="{3BF17D74-7985-4673-B8D1-68C496EA2DC5}" dt="2018-04-04T19:30:50.624" v="1131" actId="1035"/>
          <ac:picMkLst>
            <pc:docMk/>
            <pc:sldMk cId="899139586" sldId="285"/>
            <ac:picMk id="1026" creationId="{22CA1A43-DDEB-4CA4-8521-00A5E076C984}"/>
          </ac:picMkLst>
        </pc:picChg>
        <pc:picChg chg="add mod or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28" creationId="{8F291FCA-DC9D-4F74-AA5E-1F2AE126FF36}"/>
          </ac:picMkLst>
        </pc:picChg>
        <pc:picChg chg="add del mod modCrop">
          <ac:chgData name="Christian Wegmann" userId="62c8636b-4bc7-46d0-ac0a-d0872a494299" providerId="ADAL" clId="{3BF17D74-7985-4673-B8D1-68C496EA2DC5}" dt="2018-03-10T16:19:45.415" v="301" actId="478"/>
          <ac:picMkLst>
            <pc:docMk/>
            <pc:sldMk cId="899139586" sldId="285"/>
            <ac:picMk id="1030" creationId="{0FA90537-9BD8-4806-BF66-3977F52CF91D}"/>
          </ac:picMkLst>
        </pc:picChg>
        <pc:picChg chg="add mod">
          <ac:chgData name="Christian Wegmann" userId="62c8636b-4bc7-46d0-ac0a-d0872a494299" providerId="ADAL" clId="{3BF17D74-7985-4673-B8D1-68C496EA2DC5}" dt="2018-03-10T17:21:21.261" v="540" actId="1076"/>
          <ac:picMkLst>
            <pc:docMk/>
            <pc:sldMk cId="899139586" sldId="285"/>
            <ac:picMk id="1032" creationId="{76313CC4-4381-47F0-8C08-28197C632668}"/>
          </ac:picMkLst>
        </pc:picChg>
        <pc:picChg chg="add del mod modCrop">
          <ac:chgData name="Christian Wegmann" userId="62c8636b-4bc7-46d0-ac0a-d0872a494299" providerId="ADAL" clId="{3BF17D74-7985-4673-B8D1-68C496EA2DC5}" dt="2018-04-04T19:32:02.168" v="1151" actId="478"/>
          <ac:picMkLst>
            <pc:docMk/>
            <pc:sldMk cId="899139586" sldId="285"/>
            <ac:picMk id="1034" creationId="{5B64F0A0-5BC6-49A1-BB83-D77AC479D17E}"/>
          </ac:picMkLst>
        </pc:picChg>
        <pc:picChg chg="add mod">
          <ac:chgData name="Christian Wegmann" userId="62c8636b-4bc7-46d0-ac0a-d0872a494299" providerId="ADAL" clId="{3BF17D74-7985-4673-B8D1-68C496EA2DC5}" dt="2018-04-04T19:30:32.140" v="1115" actId="1035"/>
          <ac:picMkLst>
            <pc:docMk/>
            <pc:sldMk cId="899139586" sldId="285"/>
            <ac:picMk id="1036" creationId="{76096A20-8833-4757-A71E-845C99D30CE7}"/>
          </ac:picMkLst>
        </pc:picChg>
        <pc:picChg chg="add del mod ord">
          <ac:chgData name="Christian Wegmann" userId="62c8636b-4bc7-46d0-ac0a-d0872a494299" providerId="ADAL" clId="{3BF17D74-7985-4673-B8D1-68C496EA2DC5}" dt="2018-04-04T19:12:10.424" v="786" actId="478"/>
          <ac:picMkLst>
            <pc:docMk/>
            <pc:sldMk cId="899139586" sldId="285"/>
            <ac:picMk id="1038" creationId="{25029D8B-51C6-4C00-AAD8-759C44E47D50}"/>
          </ac:picMkLst>
        </pc:pic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47" creationId="{C233168F-8ABB-4E1D-B637-7CC3D89515F2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0" creationId="{730613CD-A250-4F10-8475-197B73ECB9DD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2" creationId="{3E53F6AC-26C6-4580-BE90-D97842E758FF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13" creationId="{FC305BC4-BD27-4928-81CC-E09C9C4166EF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14" creationId="{71EC8197-9742-4DA3-A063-4793325047F7}"/>
          </ac:cxnSpMkLst>
        </pc:cxnChg>
        <pc:cxnChg chg="del mod ord">
          <ac:chgData name="Christian Wegmann" userId="62c8636b-4bc7-46d0-ac0a-d0872a494299" providerId="ADAL" clId="{3BF17D74-7985-4673-B8D1-68C496EA2DC5}" dt="2018-03-10T16:18:30.352" v="284" actId="478"/>
          <ac:cxnSpMkLst>
            <pc:docMk/>
            <pc:sldMk cId="899139586" sldId="285"/>
            <ac:cxnSpMk id="126" creationId="{F86D09BA-1EF9-40AE-9835-4839261C03E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29" creationId="{62984E7D-6BEF-479E-B900-553D6ECE650A}"/>
          </ac:cxnSpMkLst>
        </pc:cxnChg>
        <pc:cxnChg chg="add del mod">
          <ac:chgData name="Christian Wegmann" userId="62c8636b-4bc7-46d0-ac0a-d0872a494299" providerId="ADAL" clId="{3BF17D74-7985-4673-B8D1-68C496EA2DC5}" dt="2018-04-04T19:22:16.547" v="963" actId="478"/>
          <ac:cxnSpMkLst>
            <pc:docMk/>
            <pc:sldMk cId="899139586" sldId="285"/>
            <ac:cxnSpMk id="130" creationId="{C0589EA1-63DA-4995-A3A5-0BF0B5A9C5FE}"/>
          </ac:cxnSpMkLst>
        </pc:cxnChg>
        <pc:cxnChg chg="add del mod">
          <ac:chgData name="Christian Wegmann" userId="62c8636b-4bc7-46d0-ac0a-d0872a494299" providerId="ADAL" clId="{3BF17D74-7985-4673-B8D1-68C496EA2DC5}" dt="2018-03-10T17:27:24.199" v="612" actId="478"/>
          <ac:cxnSpMkLst>
            <pc:docMk/>
            <pc:sldMk cId="899139586" sldId="285"/>
            <ac:cxnSpMk id="134" creationId="{DAC752E1-7BB1-4319-9B02-12B0D269E16A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35" creationId="{99D3FB0A-10D6-45D3-B5DE-B750F04F3E54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37" creationId="{5689EB1D-A4E6-4B2A-B710-DFC4D3513FF4}"/>
          </ac:cxnSpMkLst>
        </pc:cxnChg>
        <pc:cxnChg chg="del">
          <ac:chgData name="Christian Wegmann" userId="62c8636b-4bc7-46d0-ac0a-d0872a494299" providerId="ADAL" clId="{3BF17D74-7985-4673-B8D1-68C496EA2DC5}" dt="2018-03-10T16:17:56.098" v="278" actId="478"/>
          <ac:cxnSpMkLst>
            <pc:docMk/>
            <pc:sldMk cId="899139586" sldId="285"/>
            <ac:cxnSpMk id="147" creationId="{142B6B0B-096D-4CE7-AE5D-7C1EC0C2C93F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2" creationId="{100E9364-233A-4446-A527-C77BDAE7B08B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57" creationId="{41ED4F9F-40D6-4B46-945B-3FF765D817A8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67" creationId="{A97772B8-C83D-496D-BF8F-E202B1EDEF99}"/>
          </ac:cxnSpMkLst>
        </pc:cxnChg>
        <pc:cxnChg chg="add 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69" creationId="{0CA4DC3A-8E02-472E-A891-4574AE9F7D4B}"/>
          </ac:cxnSpMkLst>
        </pc:cxnChg>
        <pc:cxnChg chg="mod">
          <ac:chgData name="Christian Wegmann" userId="62c8636b-4bc7-46d0-ac0a-d0872a494299" providerId="ADAL" clId="{3BF17D74-7985-4673-B8D1-68C496EA2DC5}" dt="2018-04-04T19:30:32.140" v="1115" actId="1035"/>
          <ac:cxnSpMkLst>
            <pc:docMk/>
            <pc:sldMk cId="899139586" sldId="285"/>
            <ac:cxnSpMk id="170" creationId="{97D0DE66-D8FC-4F6E-A11F-65813A63436A}"/>
          </ac:cxnSpMkLst>
        </pc:cxnChg>
        <pc:cxnChg chg="add 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186" creationId="{E08CDD56-19FF-4098-B9C3-ABDDE9BD957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187" creationId="{D5828A6A-9E17-4F25-83EC-53159270FA48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1" creationId="{2103ED9A-A066-4E2E-8865-2AAA5DC6FB81}"/>
          </ac:cxnSpMkLst>
        </pc:cxnChg>
        <pc:cxnChg chg="del mod">
          <ac:chgData name="Christian Wegmann" userId="62c8636b-4bc7-46d0-ac0a-d0872a494299" providerId="ADAL" clId="{3BF17D74-7985-4673-B8D1-68C496EA2DC5}" dt="2018-04-04T19:27:11.576" v="1044" actId="478"/>
          <ac:cxnSpMkLst>
            <pc:docMk/>
            <pc:sldMk cId="899139586" sldId="285"/>
            <ac:cxnSpMk id="223" creationId="{FF566995-2EE3-487A-A49B-012C753E5990}"/>
          </ac:cxnSpMkLst>
        </pc:cxnChg>
        <pc:cxnChg chg="del mod">
          <ac:chgData name="Christian Wegmann" userId="62c8636b-4bc7-46d0-ac0a-d0872a494299" providerId="ADAL" clId="{3BF17D74-7985-4673-B8D1-68C496EA2DC5}" dt="2018-04-04T19:24:39.124" v="987" actId="478"/>
          <ac:cxnSpMkLst>
            <pc:docMk/>
            <pc:sldMk cId="899139586" sldId="285"/>
            <ac:cxnSpMk id="224" creationId="{FE228C46-A3B8-4077-A793-C11D289B55D8}"/>
          </ac:cxnSpMkLst>
        </pc:cxnChg>
        <pc:cxnChg chg="mod">
          <ac:chgData name="Christian Wegmann" userId="62c8636b-4bc7-46d0-ac0a-d0872a494299" providerId="ADAL" clId="{3BF17D74-7985-4673-B8D1-68C496EA2DC5}" dt="2018-04-04T19:32:22.712" v="1152" actId="14100"/>
          <ac:cxnSpMkLst>
            <pc:docMk/>
            <pc:sldMk cId="899139586" sldId="285"/>
            <ac:cxnSpMk id="231" creationId="{33EA1833-848D-4458-8744-815E06949F01}"/>
          </ac:cxnSpMkLst>
        </pc:cxnChg>
        <pc:cxnChg chg="mod">
          <ac:chgData name="Christian Wegmann" userId="62c8636b-4bc7-46d0-ac0a-d0872a494299" providerId="ADAL" clId="{3BF17D74-7985-4673-B8D1-68C496EA2DC5}" dt="2018-04-04T19:30:50.624" v="1131" actId="1035"/>
          <ac:cxnSpMkLst>
            <pc:docMk/>
            <pc:sldMk cId="899139586" sldId="285"/>
            <ac:cxnSpMk id="241" creationId="{B760A723-CF03-4971-813A-051808A58F0A}"/>
          </ac:cxnSpMkLst>
        </pc:cxnChg>
      </pc:sldChg>
      <pc:sldChg chg="add del">
        <pc:chgData name="Christian Wegmann" userId="62c8636b-4bc7-46d0-ac0a-d0872a494299" providerId="ADAL" clId="{3BF17D74-7985-4673-B8D1-68C496EA2DC5}" dt="2018-04-04T19:33:37.406" v="1173" actId="2696"/>
        <pc:sldMkLst>
          <pc:docMk/>
          <pc:sldMk cId="1504497718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94861AF-F511-4F12-A243-FB3AA2AA63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1908C-C992-450E-ADF2-51A7A2E7F5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780B9-D29D-4EDD-929B-8105C6AF54C8}" type="datetimeFigureOut">
              <a:rPr lang="de-CH" smtClean="0"/>
              <a:t>03.12.2018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3B0A2-9A95-4B31-8F52-C76E985B12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AF0D2-DC9A-44A5-847A-47D4A6C80C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D1E41-F95F-4D26-A4D5-2DAEE9382FB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617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78F0C-DB03-4D08-9059-9979641CEEA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E14B-FBB8-4244-8A5C-6EB48A6E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5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1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 amt="92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23346" y="-5"/>
            <a:ext cx="12215348" cy="629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8"/>
          <p:cNvSpPr/>
          <p:nvPr userDrawn="1"/>
        </p:nvSpPr>
        <p:spPr>
          <a:xfrm>
            <a:off x="-23346" y="6295428"/>
            <a:ext cx="12226561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131483"/>
            <a:ext cx="10972800" cy="4406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1"/>
          <p:cNvSpPr/>
          <p:nvPr userDrawn="1"/>
        </p:nvSpPr>
        <p:spPr>
          <a:xfrm>
            <a:off x="5023003" y="298366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F9AECD1D-92E0-4469-8CA7-819AC31183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60399"/>
            <a:ext cx="4800600" cy="2400302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6F9643-6B49-417E-99B8-3C9F7EA718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02728" y="3741346"/>
            <a:ext cx="10363200" cy="296804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an additional quote or message here.</a:t>
            </a:r>
          </a:p>
        </p:txBody>
      </p:sp>
    </p:spTree>
    <p:extLst>
      <p:ext uri="{BB962C8B-B14F-4D97-AF65-F5344CB8AC3E}">
        <p14:creationId xmlns:p14="http://schemas.microsoft.com/office/powerpoint/2010/main" val="4188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  <p:sp>
        <p:nvSpPr>
          <p:cNvPr id="6" name="Shape 46">
            <a:extLst>
              <a:ext uri="{FF2B5EF4-FFF2-40B4-BE49-F238E27FC236}">
                <a16:creationId xmlns:a16="http://schemas.microsoft.com/office/drawing/2014/main" id="{30B2EB7A-E920-4546-864F-A6FD6BAA3D53}"/>
              </a:ext>
            </a:extLst>
          </p:cNvPr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64A35D-E754-404B-B1E0-21565FCCB8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8640" y="3198192"/>
            <a:ext cx="3710940" cy="461616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5057-F3F6-49C6-AD4C-93236D76EF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8640" y="3838272"/>
            <a:ext cx="7508440" cy="2661588"/>
          </a:xfrm>
        </p:spPr>
        <p:txBody>
          <a:bodyPr numCol="2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slide is a perfect way to showcase your product in a delightful way. Simply delete the picture inside the smart-phone and drag-and-drop your own.</a:t>
            </a:r>
          </a:p>
          <a:p>
            <a:pPr lvl="0"/>
            <a:r>
              <a:rPr lang="en-US" dirty="0"/>
              <a:t>The mock-up conveys a sophisticated look that implies your product is already selling successfully.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br>
              <a:rPr lang="en-US" dirty="0"/>
            </a:br>
            <a:br>
              <a:rPr lang="en-US" dirty="0"/>
            </a:br>
            <a:r>
              <a:rPr lang="en-US" dirty="0"/>
              <a:t>If you are selling a very visual product, consider using this slide to showcase it. You can add a price tag at the bottom if needed.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D86B39-04D1-4E5F-8A7D-DDA175A0F07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282940" y="3838272"/>
            <a:ext cx="3637480" cy="2661588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a picture of your product here (instead of this text).</a:t>
            </a:r>
          </a:p>
        </p:txBody>
      </p:sp>
    </p:spTree>
    <p:extLst>
      <p:ext uri="{BB962C8B-B14F-4D97-AF65-F5344CB8AC3E}">
        <p14:creationId xmlns:p14="http://schemas.microsoft.com/office/powerpoint/2010/main" val="2578190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0A48CDE-6D3B-4D24-AC2F-87C1B468CF41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9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EE4CCAA6-349C-457E-9109-1DD78AB87473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47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64C23788-479C-4E72-B334-0506BD8DE558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1" y="2607426"/>
            <a:ext cx="6085155" cy="4250573"/>
          </a:xfrm>
          <a:prstGeom prst="rect">
            <a:avLst/>
          </a:prstGeom>
        </p:spPr>
      </p:pic>
      <p:grpSp>
        <p:nvGrpSpPr>
          <p:cNvPr id="9" name="Group 176"/>
          <p:cNvGrpSpPr/>
          <p:nvPr userDrawn="1"/>
        </p:nvGrpSpPr>
        <p:grpSpPr>
          <a:xfrm>
            <a:off x="0" y="3"/>
            <a:ext cx="12192000" cy="2990125"/>
            <a:chOff x="24904" y="2041920"/>
            <a:chExt cx="13004799" cy="2971802"/>
          </a:xfrm>
        </p:grpSpPr>
        <p:sp>
          <p:nvSpPr>
            <p:cNvPr id="10" name="Shape 174"/>
            <p:cNvSpPr/>
            <p:nvPr/>
          </p:nvSpPr>
          <p:spPr>
            <a:xfrm>
              <a:off x="24904" y="2041920"/>
              <a:ext cx="13004799" cy="25914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1" name="Shape 175"/>
            <p:cNvSpPr/>
            <p:nvPr/>
          </p:nvSpPr>
          <p:spPr>
            <a:xfrm rot="10800000">
              <a:off x="5892303" y="4213621"/>
              <a:ext cx="1270001" cy="800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pic>
        <p:nvPicPr>
          <p:cNvPr id="12" name="Picture 11" descr="Prometheon">
            <a:extLst>
              <a:ext uri="{FF2B5EF4-FFF2-40B4-BE49-F238E27FC236}">
                <a16:creationId xmlns:a16="http://schemas.microsoft.com/office/drawing/2014/main" id="{702126D4-81EA-423E-98B0-F9C1EBE4F0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6" y="5937947"/>
            <a:ext cx="2116134" cy="1058068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1C30742-042E-4268-ABE0-756CB12325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45120" y="3633828"/>
            <a:ext cx="3829292" cy="957222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10000"/>
              </a:lnSpc>
              <a:defRPr>
                <a:solidFill>
                  <a:srgbClr val="000000"/>
                </a:solidFill>
              </a:defRPr>
            </a:pPr>
            <a:r>
              <a:rPr lang="en-US" sz="1400" dirty="0">
                <a:solidFill>
                  <a:srgbClr val="FFFFFF"/>
                </a:solidFill>
                <a:latin typeface="Helvetica Light"/>
                <a:cs typeface="Helvetica Light"/>
                <a:sym typeface="Avenir Light"/>
              </a:rPr>
              <a:t>Here you can add two or three lines explaining what comes next.</a:t>
            </a:r>
            <a:endParaRPr lang="en-US" sz="1400" dirty="0">
              <a:solidFill>
                <a:srgbClr val="FFFFFF"/>
              </a:solidFill>
              <a:latin typeface="Helvetica Light"/>
              <a:cs typeface="Helvetica Light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2BFE58CA-5CC2-438E-8362-6DD623A493D0}"/>
              </a:ext>
            </a:extLst>
          </p:cNvPr>
          <p:cNvSpPr/>
          <p:nvPr userDrawn="1"/>
        </p:nvSpPr>
        <p:spPr>
          <a:xfrm>
            <a:off x="5276011" y="1687067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SUMMARY STATISTICS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F56807-1543-4100-9E21-E83444D3E9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5915833F-025D-44B1-BC81-BEE78DFD6D37}"/>
              </a:ext>
            </a:extLst>
          </p:cNvPr>
          <p:cNvSpPr/>
          <p:nvPr userDrawn="1"/>
        </p:nvSpPr>
        <p:spPr>
          <a:xfrm rot="5400000">
            <a:off x="3790421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6" name="Shape 51">
            <a:extLst>
              <a:ext uri="{FF2B5EF4-FFF2-40B4-BE49-F238E27FC236}">
                <a16:creationId xmlns:a16="http://schemas.microsoft.com/office/drawing/2014/main" id="{FDF6A8FA-B68E-4151-90F1-A3C0A716727E}"/>
              </a:ext>
            </a:extLst>
          </p:cNvPr>
          <p:cNvSpPr/>
          <p:nvPr userDrawn="1"/>
        </p:nvSpPr>
        <p:spPr>
          <a:xfrm rot="5400000">
            <a:off x="7365317" y="4807329"/>
            <a:ext cx="1463180" cy="893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18A9497-1678-4182-BE7C-D6AC20B04D7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82311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817C65F7-5EEF-4B54-B4C3-9AC1F240B49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2102365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27AE466E-49B5-4F37-AC53-DE50D8D0050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57207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E8A55A4-1A0B-4342-9D93-A67101B94B9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684762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BAD94F4-611D-49D7-BD30-F9CD20645E4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32103" y="4080205"/>
            <a:ext cx="1704504" cy="1127057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80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800100" lvl="0" indent="-1143000" algn="ctr">
              <a:spcBef>
                <a:spcPct val="0"/>
              </a:spcBef>
            </a:pPr>
            <a:r>
              <a:rPr lang="en-US" dirty="0"/>
              <a:t>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738FC24-56AA-41AA-BDC3-44513AF7A93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252157" y="5245799"/>
            <a:ext cx="1264396" cy="2627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buNone/>
              <a:defRPr lang="en-US" sz="1400" b="0" dirty="0" smtClean="0">
                <a:solidFill>
                  <a:schemeClr val="bg1"/>
                </a:solidFill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</a:pPr>
            <a:r>
              <a:rPr lang="en-US" dirty="0"/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4095374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tatistic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PRICING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FA7C5E-1EC8-4C6E-AB4A-79A44AD5F651}"/>
              </a:ext>
            </a:extLst>
          </p:cNvPr>
          <p:cNvGrpSpPr/>
          <p:nvPr userDrawn="1"/>
        </p:nvGrpSpPr>
        <p:grpSpPr>
          <a:xfrm>
            <a:off x="901069" y="3164200"/>
            <a:ext cx="3107313" cy="3137912"/>
            <a:chOff x="840110" y="3164200"/>
            <a:chExt cx="2300546" cy="3137912"/>
          </a:xfrm>
        </p:grpSpPr>
        <p:sp>
          <p:nvSpPr>
            <p:cNvPr id="15" name="Shape 198">
              <a:extLst>
                <a:ext uri="{FF2B5EF4-FFF2-40B4-BE49-F238E27FC236}">
                  <a16:creationId xmlns:a16="http://schemas.microsoft.com/office/drawing/2014/main" id="{D30E298C-17C4-4722-8408-9FEBFB9E7027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17" name="Shape 206">
              <a:extLst>
                <a:ext uri="{FF2B5EF4-FFF2-40B4-BE49-F238E27FC236}">
                  <a16:creationId xmlns:a16="http://schemas.microsoft.com/office/drawing/2014/main" id="{466D249E-7C1F-4042-B603-099C31D64837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19" name="Picture 18" descr="Background Image-02.png">
              <a:extLst>
                <a:ext uri="{FF2B5EF4-FFF2-40B4-BE49-F238E27FC236}">
                  <a16:creationId xmlns:a16="http://schemas.microsoft.com/office/drawing/2014/main" id="{F6C3DD35-F3E1-469A-9EC1-CFCEDA7438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4FF07F3-CA07-4DF3-9903-1C23AA56FA0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236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C1FD025-69E4-4891-8241-13291622A3B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85564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E2AC5EFA-8C7A-45DF-B123-4C3231DBC73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20444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4DCD7A3-BF5F-403A-AFC3-4280F999A0B8}"/>
              </a:ext>
            </a:extLst>
          </p:cNvPr>
          <p:cNvGrpSpPr/>
          <p:nvPr userDrawn="1"/>
        </p:nvGrpSpPr>
        <p:grpSpPr>
          <a:xfrm>
            <a:off x="4531868" y="3164200"/>
            <a:ext cx="3107313" cy="3137912"/>
            <a:chOff x="840110" y="3164200"/>
            <a:chExt cx="2300546" cy="3137912"/>
          </a:xfrm>
        </p:grpSpPr>
        <p:sp>
          <p:nvSpPr>
            <p:cNvPr id="55" name="Shape 198">
              <a:extLst>
                <a:ext uri="{FF2B5EF4-FFF2-40B4-BE49-F238E27FC236}">
                  <a16:creationId xmlns:a16="http://schemas.microsoft.com/office/drawing/2014/main" id="{A6BE21E4-524B-4A18-9150-8FBFD2CC0741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56" name="Shape 206">
              <a:extLst>
                <a:ext uri="{FF2B5EF4-FFF2-40B4-BE49-F238E27FC236}">
                  <a16:creationId xmlns:a16="http://schemas.microsoft.com/office/drawing/2014/main" id="{AA3D4516-24BE-4BDC-A6FA-346A25D7511B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57" name="Picture 56" descr="Background Image-02.png">
              <a:extLst>
                <a:ext uri="{FF2B5EF4-FFF2-40B4-BE49-F238E27FC236}">
                  <a16:creationId xmlns:a16="http://schemas.microsoft.com/office/drawing/2014/main" id="{2B08073B-EA7E-458B-BB80-C8B1A122F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D91F59-1AFD-4F6D-9E27-D518DD4B9243}"/>
              </a:ext>
            </a:extLst>
          </p:cNvPr>
          <p:cNvGrpSpPr/>
          <p:nvPr userDrawn="1"/>
        </p:nvGrpSpPr>
        <p:grpSpPr>
          <a:xfrm>
            <a:off x="8162666" y="3164200"/>
            <a:ext cx="3107313" cy="3137912"/>
            <a:chOff x="840110" y="3164200"/>
            <a:chExt cx="2300546" cy="3137912"/>
          </a:xfrm>
        </p:grpSpPr>
        <p:sp>
          <p:nvSpPr>
            <p:cNvPr id="59" name="Shape 198">
              <a:extLst>
                <a:ext uri="{FF2B5EF4-FFF2-40B4-BE49-F238E27FC236}">
                  <a16:creationId xmlns:a16="http://schemas.microsoft.com/office/drawing/2014/main" id="{7B85C683-6BF5-43E1-9394-0C3303F51B6B}"/>
                </a:ext>
              </a:extLst>
            </p:cNvPr>
            <p:cNvSpPr/>
            <p:nvPr/>
          </p:nvSpPr>
          <p:spPr>
            <a:xfrm>
              <a:off x="842447" y="3595310"/>
              <a:ext cx="2295873" cy="1058996"/>
            </a:xfrm>
            <a:prstGeom prst="rect">
              <a:avLst/>
            </a:prstGeom>
            <a:solidFill>
              <a:srgbClr val="000000">
                <a:alpha val="592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sp>
          <p:nvSpPr>
            <p:cNvPr id="60" name="Shape 206">
              <a:extLst>
                <a:ext uri="{FF2B5EF4-FFF2-40B4-BE49-F238E27FC236}">
                  <a16:creationId xmlns:a16="http://schemas.microsoft.com/office/drawing/2014/main" id="{91EB4ECD-A424-411A-A126-BD4FE82C97FE}"/>
                </a:ext>
              </a:extLst>
            </p:cNvPr>
            <p:cNvSpPr/>
            <p:nvPr/>
          </p:nvSpPr>
          <p:spPr>
            <a:xfrm>
              <a:off x="840110" y="4654306"/>
              <a:ext cx="2300546" cy="164780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/>
            </a:p>
          </p:txBody>
        </p:sp>
        <p:pic>
          <p:nvPicPr>
            <p:cNvPr id="61" name="Picture 60" descr="Background Image-02.png">
              <a:extLst>
                <a:ext uri="{FF2B5EF4-FFF2-40B4-BE49-F238E27FC236}">
                  <a16:creationId xmlns:a16="http://schemas.microsoft.com/office/drawing/2014/main" id="{B1262E91-0A8F-414F-B478-3B31DD5C7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319" y="3164200"/>
              <a:ext cx="2296129" cy="458940"/>
            </a:xfrm>
            <a:prstGeom prst="rect">
              <a:avLst/>
            </a:prstGeom>
          </p:spPr>
        </p:pic>
      </p:grp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3C52AB65-5E40-41B5-B969-9D45F75EC8C7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87948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7072AE0-C16E-4AE1-AE75-D6348098967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8276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D67B9FB4-D882-4528-9913-8F15023186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83156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15D78471-6780-46EA-95B4-97753A0109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506608" y="3243514"/>
            <a:ext cx="2404714" cy="29219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200" b="1" dirty="0" smtClean="0">
                <a:solidFill>
                  <a:schemeClr val="bg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marL="0" lvl="0" algn="ctr">
              <a:spcBef>
                <a:spcPct val="0"/>
              </a:spcBef>
              <a:buNone/>
            </a:pPr>
            <a:r>
              <a:rPr lang="en-US" dirty="0"/>
              <a:t>TITLE NO. 1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A127D5A-D3A3-41FE-81FF-58535A33C50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109889" y="3614157"/>
            <a:ext cx="1198153" cy="933906"/>
          </a:xfrm>
          <a:ln w="12700">
            <a:miter lim="400000"/>
          </a:ln>
        </p:spPr>
        <p:txBody>
          <a:bodyPr wrap="square" lIns="35717" tIns="35717" rIns="35717" bIns="35717" anchor="ctr">
            <a:spAutoFit/>
          </a:bodyPr>
          <a:lstStyle>
            <a:lvl1pPr marL="0" indent="0" algn="ctr">
              <a:buNone/>
              <a:defRPr lang="en-US" sz="5600" b="1" cap="all" spc="-337" dirty="0" smtClean="0">
                <a:solidFill>
                  <a:schemeClr val="bg1"/>
                </a:solidFill>
                <a:latin typeface="Helvetica"/>
                <a:ea typeface="Avenir Book"/>
                <a:cs typeface="Helvetica"/>
              </a:defRPr>
            </a:lvl1pPr>
          </a:lstStyle>
          <a:p>
            <a:pPr marL="0" lvl="0"/>
            <a:r>
              <a:rPr lang="en-US" dirty="0"/>
              <a:t>10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AA83ED6F-B229-4618-8494-DB3F48912A4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58681" y="4892376"/>
            <a:ext cx="2500568" cy="1074084"/>
          </a:xfrm>
          <a:ln w="12700">
            <a:miter lim="400000"/>
          </a:ln>
        </p:spPr>
        <p:txBody>
          <a:bodyPr wrap="square" lIns="35717" tIns="35717" rIns="35717" bIns="35717" anchor="t">
            <a:noAutofit/>
          </a:bodyPr>
          <a:lstStyle>
            <a:lvl1pPr marL="0" indent="0">
              <a:buNone/>
              <a:defRPr lang="en-US" sz="1200" dirty="0" smtClean="0">
                <a:solidFill>
                  <a:schemeClr val="tx2"/>
                </a:solidFill>
                <a:latin typeface="Helvetica"/>
                <a:ea typeface="Avenir Medium"/>
                <a:cs typeface="Helvetica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tx2"/>
                </a:solidFill>
                <a:latin typeface="Helvetica"/>
                <a:ea typeface="Avenir Medium"/>
                <a:cs typeface="Helvetica"/>
                <a:sym typeface="Avenir Medium"/>
              </a:rPr>
              <a:t>This slide is perfect when you need to explain something about the numbers above.</a:t>
            </a:r>
          </a:p>
        </p:txBody>
      </p:sp>
    </p:spTree>
    <p:extLst>
      <p:ext uri="{BB962C8B-B14F-4D97-AF65-F5344CB8AC3E}">
        <p14:creationId xmlns:p14="http://schemas.microsoft.com/office/powerpoint/2010/main" val="2272625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45"/>
          <p:cNvSpPr/>
          <p:nvPr userDrawn="1"/>
        </p:nvSpPr>
        <p:spPr>
          <a:xfrm>
            <a:off x="0" y="0"/>
            <a:ext cx="12192000" cy="337044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5" name="Picture 4" descr="Prometheon">
            <a:extLst>
              <a:ext uri="{FF2B5EF4-FFF2-40B4-BE49-F238E27FC236}">
                <a16:creationId xmlns:a16="http://schemas.microsoft.com/office/drawing/2014/main" id="{6ECDF52E-5E6D-497C-A88C-A7D02F2B42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9" y="189474"/>
            <a:ext cx="3922161" cy="19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40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/ Thank You (Dark)"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8"/>
          <p:cNvGrpSpPr/>
          <p:nvPr userDrawn="1"/>
        </p:nvGrpSpPr>
        <p:grpSpPr>
          <a:xfrm>
            <a:off x="0" y="3"/>
            <a:ext cx="12192000" cy="3134719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7342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(OR THANK YOU)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875105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50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9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Dou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asted-image.jpg">
            <a:extLst>
              <a:ext uri="{FF2B5EF4-FFF2-40B4-BE49-F238E27FC236}">
                <a16:creationId xmlns:a16="http://schemas.microsoft.com/office/drawing/2014/main" id="{8F11396C-EF9D-4EB3-9645-73A5667B450E}"/>
              </a:ext>
            </a:extLst>
          </p:cNvPr>
          <p:cNvPicPr/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016" b="22956"/>
          <a:stretch/>
        </p:blipFill>
        <p:spPr>
          <a:xfrm>
            <a:off x="6091251" y="3309672"/>
            <a:ext cx="6100749" cy="354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jpg">
            <a:extLst>
              <a:ext uri="{FF2B5EF4-FFF2-40B4-BE49-F238E27FC236}">
                <a16:creationId xmlns:a16="http://schemas.microsoft.com/office/drawing/2014/main" id="{51A45A55-9248-429B-8F15-FD77FE794B9E}"/>
              </a:ext>
            </a:extLst>
          </p:cNvPr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b="21016"/>
          <a:stretch/>
        </p:blipFill>
        <p:spPr>
          <a:xfrm>
            <a:off x="-4750" y="3316203"/>
            <a:ext cx="6100750" cy="3541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48"/>
          <p:cNvGrpSpPr/>
          <p:nvPr userDrawn="1"/>
        </p:nvGrpSpPr>
        <p:grpSpPr>
          <a:xfrm>
            <a:off x="0" y="3"/>
            <a:ext cx="12192000" cy="4061457"/>
            <a:chOff x="24905" y="2317045"/>
            <a:chExt cx="13004798" cy="4045540"/>
          </a:xfrm>
        </p:grpSpPr>
        <p:sp>
          <p:nvSpPr>
            <p:cNvPr id="9" name="Shape 46"/>
            <p:cNvSpPr/>
            <p:nvPr/>
          </p:nvSpPr>
          <p:spPr>
            <a:xfrm>
              <a:off x="24905" y="2317045"/>
              <a:ext cx="13004798" cy="36034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10" name="Shape 47"/>
            <p:cNvSpPr/>
            <p:nvPr/>
          </p:nvSpPr>
          <p:spPr>
            <a:xfrm rot="10800000">
              <a:off x="5892303" y="5635218"/>
              <a:ext cx="1270002" cy="72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 PICTURE SLIDE</a:t>
            </a:r>
          </a:p>
        </p:txBody>
      </p:sp>
      <p:sp>
        <p:nvSpPr>
          <p:cNvPr id="14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3" name="Picture 12" descr="Placeholder-dark.png">
            <a:extLst>
              <a:ext uri="{FF2B5EF4-FFF2-40B4-BE49-F238E27FC236}">
                <a16:creationId xmlns:a16="http://schemas.microsoft.com/office/drawing/2014/main" id="{0A9D0D2F-9294-4A6A-BBEC-F177DBA25C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76" y="54481"/>
            <a:ext cx="3845961" cy="1922982"/>
          </a:xfrm>
          <a:prstGeom prst="rect">
            <a:avLst/>
          </a:prstGeom>
        </p:spPr>
      </p:pic>
      <p:sp>
        <p:nvSpPr>
          <p:cNvPr id="15" name="Shape 51">
            <a:extLst>
              <a:ext uri="{FF2B5EF4-FFF2-40B4-BE49-F238E27FC236}">
                <a16:creationId xmlns:a16="http://schemas.microsoft.com/office/drawing/2014/main" id="{241F4FE0-5B33-4445-B377-31782CC91841}"/>
              </a:ext>
            </a:extLst>
          </p:cNvPr>
          <p:cNvSpPr/>
          <p:nvPr userDrawn="1"/>
        </p:nvSpPr>
        <p:spPr>
          <a:xfrm>
            <a:off x="5276011" y="2667980"/>
            <a:ext cx="1609498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>
              <a:solidFill>
                <a:srgbClr val="E9C20E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336FEC9-B3DA-4256-8AD2-5059715299D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101338" y="2818935"/>
            <a:ext cx="5989320" cy="368132"/>
          </a:xfrm>
        </p:spPr>
        <p:txBody>
          <a:bodyPr numCol="1"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Simply add two new pictures below, then add the triangle.</a:t>
            </a:r>
          </a:p>
        </p:txBody>
      </p:sp>
    </p:spTree>
    <p:extLst>
      <p:ext uri="{BB962C8B-B14F-4D97-AF65-F5344CB8AC3E}">
        <p14:creationId xmlns:p14="http://schemas.microsoft.com/office/powerpoint/2010/main" val="254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05763" y="4836909"/>
            <a:ext cx="5483973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44539" y="5783659"/>
            <a:ext cx="5445197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4454522" y="5530827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pic>
        <p:nvPicPr>
          <p:cNvPr id="9" name="Picture 8" descr="Placeholder-white.png">
            <a:extLst>
              <a:ext uri="{FF2B5EF4-FFF2-40B4-BE49-F238E27FC236}">
                <a16:creationId xmlns:a16="http://schemas.microsoft.com/office/drawing/2014/main" id="{C348DAFD-D422-443C-986A-25F88EBBA7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4" y="4566550"/>
            <a:ext cx="3549960" cy="177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9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3" cstate="print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55536"/>
            <a:ext cx="12192000" cy="2802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9811" y="4836909"/>
            <a:ext cx="9316829" cy="946753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3097" y="5783659"/>
            <a:ext cx="9106640" cy="467676"/>
          </a:xfrm>
        </p:spPr>
        <p:txBody>
          <a:bodyPr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Add the subject, purpose, or contact details here.</a:t>
            </a:r>
          </a:p>
        </p:txBody>
      </p:sp>
      <p:sp>
        <p:nvSpPr>
          <p:cNvPr id="12" name="Shape 51"/>
          <p:cNvSpPr/>
          <p:nvPr userDrawn="1"/>
        </p:nvSpPr>
        <p:spPr>
          <a:xfrm rot="5400000">
            <a:off x="744504" y="5530828"/>
            <a:ext cx="1609498" cy="119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8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Small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753234"/>
            <a:ext cx="12192000" cy="61047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7556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280" y="999309"/>
            <a:ext cx="11582400" cy="5584371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991" y="137919"/>
            <a:ext cx="11370691" cy="477398"/>
          </a:xfrm>
        </p:spPr>
        <p:txBody>
          <a:bodyPr anchor="t">
            <a:normAutofit/>
          </a:bodyPr>
          <a:lstStyle>
            <a:lvl1pPr algn="l">
              <a:defRPr sz="26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 rot="5400000">
            <a:off x="75001" y="372152"/>
            <a:ext cx="612000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CE917-CAB2-4432-942F-ADE0648F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" y="6637505"/>
            <a:ext cx="2844800" cy="137798"/>
          </a:xfrm>
        </p:spPr>
        <p:txBody>
          <a:bodyPr lIns="0"/>
          <a:lstStyle>
            <a:lvl1pPr>
              <a:defRPr sz="1050">
                <a:latin typeface="Helvetica Light"/>
              </a:defRPr>
            </a:lvl1pPr>
          </a:lstStyle>
          <a:p>
            <a:fld id="{C21147C8-3BDC-4528-8DD9-1CA3516CDAE4}" type="datetime4">
              <a:rPr lang="en-US" smtClean="0"/>
              <a:t>December 3, 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F368C-FD1A-4477-A64A-780E08CA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637505"/>
            <a:ext cx="3860800" cy="137798"/>
          </a:xfrm>
        </p:spPr>
        <p:txBody>
          <a:bodyPr/>
          <a:lstStyle>
            <a:lvl1pPr>
              <a:defRPr sz="1050">
                <a:latin typeface="Helvetica Light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72D3-60EB-49AB-A98E-A0CB6FFA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 rIns="0"/>
          <a:lstStyle>
            <a:lvl1pPr>
              <a:defRPr sz="1050">
                <a:latin typeface="Helvetica Light"/>
              </a:defRPr>
            </a:lvl1pPr>
          </a:lstStyle>
          <a:p>
            <a:fld id="{0D3FE423-99AA-8A44-92E3-1EA415DCE0E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7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arge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6"/>
          <p:cNvSpPr/>
          <p:nvPr userDrawn="1"/>
        </p:nvSpPr>
        <p:spPr>
          <a:xfrm>
            <a:off x="0" y="2932879"/>
            <a:ext cx="12192000" cy="392512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pic>
        <p:nvPicPr>
          <p:cNvPr id="7" name="Picture 6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294134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0" y="3508404"/>
            <a:ext cx="10363200" cy="296804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baseline="0">
                <a:solidFill>
                  <a:schemeClr val="accent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YOUR MOST IMPORTANT STATEMENT WILL GO IN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047383"/>
            <a:ext cx="10363200" cy="477398"/>
          </a:xfrm>
        </p:spPr>
        <p:txBody>
          <a:bodyPr anchor="t">
            <a:normAutofit/>
          </a:bodyPr>
          <a:lstStyle>
            <a:lvl1pPr algn="ctr">
              <a:defRPr sz="26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TEXT SLIDE</a:t>
            </a:r>
          </a:p>
        </p:txBody>
      </p:sp>
      <p:sp>
        <p:nvSpPr>
          <p:cNvPr id="9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8" name="Picture 7" descr="Prometheon">
            <a:extLst>
              <a:ext uri="{FF2B5EF4-FFF2-40B4-BE49-F238E27FC236}">
                <a16:creationId xmlns:a16="http://schemas.microsoft.com/office/drawing/2014/main" id="{BD30B100-EBBF-466C-B7DB-062AAAD873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62089"/>
            <a:ext cx="3589020" cy="179451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2496374-F648-4E2E-A776-8EA4579D471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14400" y="3973530"/>
            <a:ext cx="10363200" cy="2526329"/>
          </a:xfrm>
        </p:spPr>
        <p:txBody>
          <a:bodyPr numCol="1" anchor="t">
            <a:no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 Light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down a more detailed explanation here to prove the points above. Use this slide to explain the purpose of the company, what you believe in, or simply summarize a very important point.</a:t>
            </a:r>
          </a:p>
        </p:txBody>
      </p:sp>
    </p:spTree>
    <p:extLst>
      <p:ext uri="{BB962C8B-B14F-4D97-AF65-F5344CB8AC3E}">
        <p14:creationId xmlns:p14="http://schemas.microsoft.com/office/powerpoint/2010/main" val="180933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9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207610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 Image-02.png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28158"/>
            <a:ext cx="12192000" cy="3099626"/>
          </a:xfrm>
          <a:prstGeom prst="rect">
            <a:avLst/>
          </a:prstGeom>
        </p:spPr>
      </p:pic>
      <p:sp>
        <p:nvSpPr>
          <p:cNvPr id="18" name="Shape 128"/>
          <p:cNvSpPr/>
          <p:nvPr userDrawn="1"/>
        </p:nvSpPr>
        <p:spPr>
          <a:xfrm>
            <a:off x="0" y="6295432"/>
            <a:ext cx="12192000" cy="5625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/>
          </a:p>
        </p:txBody>
      </p:sp>
      <p:grpSp>
        <p:nvGrpSpPr>
          <p:cNvPr id="7" name="Group 48"/>
          <p:cNvGrpSpPr/>
          <p:nvPr userDrawn="1"/>
        </p:nvGrpSpPr>
        <p:grpSpPr>
          <a:xfrm>
            <a:off x="0" y="0"/>
            <a:ext cx="12192000" cy="3637956"/>
            <a:chOff x="24905" y="2317045"/>
            <a:chExt cx="13004798" cy="4695000"/>
          </a:xfrm>
        </p:grpSpPr>
        <p:sp>
          <p:nvSpPr>
            <p:cNvPr id="8" name="Shape 46"/>
            <p:cNvSpPr/>
            <p:nvPr/>
          </p:nvSpPr>
          <p:spPr>
            <a:xfrm>
              <a:off x="24905" y="2317045"/>
              <a:ext cx="13004798" cy="42951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  <p:sp>
          <p:nvSpPr>
            <p:cNvPr id="9" name="Shape 47"/>
            <p:cNvSpPr/>
            <p:nvPr/>
          </p:nvSpPr>
          <p:spPr>
            <a:xfrm rot="10800000">
              <a:off x="5892303" y="6211940"/>
              <a:ext cx="1270002" cy="800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 cap="all" spc="384">
                  <a:latin typeface="Avenir Medium"/>
                  <a:ea typeface="Avenir Medium"/>
                  <a:cs typeface="Avenir Medium"/>
                  <a:sym typeface="Avenir Medium"/>
                </a:defRPr>
              </a:pPr>
              <a:endParaRPr sz="24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057285"/>
            <a:ext cx="10972800" cy="33108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THIS IS AN ICON / BULLET SLIDE</a:t>
            </a:r>
          </a:p>
        </p:txBody>
      </p:sp>
      <p:sp>
        <p:nvSpPr>
          <p:cNvPr id="25" name="Shape 51"/>
          <p:cNvSpPr/>
          <p:nvPr userDrawn="1"/>
        </p:nvSpPr>
        <p:spPr>
          <a:xfrm>
            <a:off x="5023003" y="1917217"/>
            <a:ext cx="2145997" cy="8932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>
              <a:solidFill>
                <a:srgbClr val="F18C19"/>
              </a:solidFill>
            </a:endParaRPr>
          </a:p>
        </p:txBody>
      </p:sp>
      <p:pic>
        <p:nvPicPr>
          <p:cNvPr id="10" name="Picture 9" descr="Placeholder-dark.png">
            <a:extLst>
              <a:ext uri="{FF2B5EF4-FFF2-40B4-BE49-F238E27FC236}">
                <a16:creationId xmlns:a16="http://schemas.microsoft.com/office/drawing/2014/main" id="{8CBAB603-4BA4-485A-9B5B-B35F972316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39" y="30277"/>
            <a:ext cx="3769761" cy="1884882"/>
          </a:xfrm>
          <a:prstGeom prst="rect">
            <a:avLst/>
          </a:prstGeom>
        </p:spPr>
      </p:pic>
      <p:sp>
        <p:nvSpPr>
          <p:cNvPr id="11" name="Shape 45">
            <a:extLst>
              <a:ext uri="{FF2B5EF4-FFF2-40B4-BE49-F238E27FC236}">
                <a16:creationId xmlns:a16="http://schemas.microsoft.com/office/drawing/2014/main" id="{C9020566-6630-4FD2-AA7A-496747422F39}"/>
              </a:ext>
            </a:extLst>
          </p:cNvPr>
          <p:cNvSpPr/>
          <p:nvPr userDrawn="1"/>
        </p:nvSpPr>
        <p:spPr>
          <a:xfrm>
            <a:off x="0" y="3218476"/>
            <a:ext cx="12192000" cy="3509984"/>
          </a:xfrm>
          <a:prstGeom prst="rect">
            <a:avLst/>
          </a:prstGeom>
          <a:solidFill>
            <a:srgbClr val="FFFFFF">
              <a:alpha val="71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 cap="all" spc="384">
                <a:latin typeface="Avenir Medium"/>
                <a:ea typeface="Avenir Medium"/>
                <a:cs typeface="Avenir Medium"/>
                <a:sym typeface="Avenir Medium"/>
              </a:defRPr>
            </a:pPr>
            <a:endParaRPr sz="2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6507904-998C-4979-80A1-0A01F9699F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" y="2519507"/>
            <a:ext cx="10972800" cy="567833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2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Please add your text here.</a:t>
            </a:r>
          </a:p>
        </p:txBody>
      </p:sp>
    </p:spTree>
    <p:extLst>
      <p:ext uri="{BB962C8B-B14F-4D97-AF65-F5344CB8AC3E}">
        <p14:creationId xmlns:p14="http://schemas.microsoft.com/office/powerpoint/2010/main" val="3174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20AB0-D943-4E26-B0C0-37EB45539734}" type="datetime4">
              <a:rPr lang="en-US" smtClean="0"/>
              <a:t>December 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FE423-99AA-8A44-92E3-1EA415DCE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9" r:id="rId3"/>
    <p:sldLayoutId id="2147483668" r:id="rId4"/>
    <p:sldLayoutId id="2147483649" r:id="rId5"/>
    <p:sldLayoutId id="2147483660" r:id="rId6"/>
    <p:sldLayoutId id="2147483651" r:id="rId7"/>
    <p:sldLayoutId id="2147483666" r:id="rId8"/>
    <p:sldLayoutId id="2147483661" r:id="rId9"/>
    <p:sldLayoutId id="2147483653" r:id="rId10"/>
    <p:sldLayoutId id="2147483663" r:id="rId11"/>
    <p:sldLayoutId id="2147483670" r:id="rId12"/>
    <p:sldLayoutId id="2147483671" r:id="rId13"/>
    <p:sldLayoutId id="2147483672" r:id="rId14"/>
    <p:sldLayoutId id="2147483673" r:id="rId15"/>
    <p:sldLayoutId id="2147483650" r:id="rId16"/>
    <p:sldLayoutId id="2147483662" r:id="rId17"/>
    <p:sldLayoutId id="2147483652" r:id="rId18"/>
    <p:sldLayoutId id="2147483674" r:id="rId19"/>
    <p:sldLayoutId id="2147483665" r:id="rId2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2600" b="1" kern="1200">
          <a:solidFill>
            <a:srgbClr val="000000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medium.com/tensorflow/real-time-human-pose-estimation-in-the-browser-with-tensorflow-js-7dd0bc881cd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real-time-human-pose-estimation-in-the-browser-with-tensorflow-js-7dd0bc881cd5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12D3-CF2F-4E1A-ACD9-BCB445D73F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Flying Drones with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33BCE-04FE-4DA5-A399-3E6E7C30E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Laleh</a:t>
            </a:r>
            <a:r>
              <a:rPr lang="en-US" dirty="0"/>
              <a:t> Safari | Pascal </a:t>
            </a:r>
            <a:r>
              <a:rPr lang="en-US" dirty="0" err="1"/>
              <a:t>Schambach</a:t>
            </a:r>
            <a:r>
              <a:rPr lang="en-US" dirty="0"/>
              <a:t> | Christian Wegmann</a:t>
            </a:r>
          </a:p>
        </p:txBody>
      </p:sp>
    </p:spTree>
    <p:extLst>
      <p:ext uri="{BB962C8B-B14F-4D97-AF65-F5344CB8AC3E}">
        <p14:creationId xmlns:p14="http://schemas.microsoft.com/office/powerpoint/2010/main" val="256183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7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04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…and this is how it looks: 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6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/>
              <a:t>POSENET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5272121" y="1041190"/>
            <a:ext cx="6200128" cy="1721388"/>
            <a:chOff x="5272121" y="1041190"/>
            <a:chExt cx="6200128" cy="1721388"/>
          </a:xfrm>
        </p:grpSpPr>
        <p:sp>
          <p:nvSpPr>
            <p:cNvPr id="913" name="Google Shape;913;p54"/>
            <p:cNvSpPr txBox="1"/>
            <p:nvPr/>
          </p:nvSpPr>
          <p:spPr>
            <a:xfrm>
              <a:off x="7555505" y="1125394"/>
              <a:ext cx="1703051" cy="1513052"/>
            </a:xfrm>
            <a:prstGeom prst="rect">
              <a:avLst/>
            </a:prstGeom>
            <a:solidFill>
              <a:srgbClr val="E3EBEB"/>
            </a:solidFill>
            <a:ln>
              <a:noFill/>
            </a:ln>
          </p:spPr>
          <p:txBody>
            <a:bodyPr spcFirstLastPara="1" wrap="square" lIns="3600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PoseNet</a:t>
              </a:r>
              <a:endParaRPr/>
            </a:p>
          </p:txBody>
        </p:sp>
        <p:cxnSp>
          <p:nvCxnSpPr>
            <p:cNvPr id="914" name="Google Shape;914;p54"/>
            <p:cNvCxnSpPr/>
            <p:nvPr/>
          </p:nvCxnSpPr>
          <p:spPr>
            <a:xfrm rot="10800000">
              <a:off x="6750789" y="1901884"/>
              <a:ext cx="237841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915" name="Google Shape;915;p54"/>
            <p:cNvSpPr/>
            <p:nvPr/>
          </p:nvSpPr>
          <p:spPr>
            <a:xfrm rot="16200000">
              <a:off x="9257281" y="1761761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Wireframe</a:t>
              </a:r>
              <a:endParaRPr/>
            </a:p>
          </p:txBody>
        </p:sp>
        <p:pic>
          <p:nvPicPr>
            <p:cNvPr id="916" name="Google Shape;916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46560" y="2359837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7" name="Google Shape;917;p54"/>
            <p:cNvSpPr/>
            <p:nvPr/>
          </p:nvSpPr>
          <p:spPr>
            <a:xfrm rot="16200000">
              <a:off x="6789572" y="1738320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Video</a:t>
              </a:r>
              <a:endParaRPr/>
            </a:p>
          </p:txBody>
        </p:sp>
        <p:pic>
          <p:nvPicPr>
            <p:cNvPr id="918" name="Google Shape;91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041" y="2311675"/>
              <a:ext cx="283302" cy="2833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9" name="Google Shape;919;p54"/>
            <p:cNvGrpSpPr/>
            <p:nvPr/>
          </p:nvGrpSpPr>
          <p:grpSpPr>
            <a:xfrm>
              <a:off x="10501991" y="1300814"/>
              <a:ext cx="970258" cy="1294163"/>
              <a:chOff x="4962150" y="4228000"/>
              <a:chExt cx="808868" cy="1078895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921" name="Google Shape;921;p54"/>
              <p:cNvCxnSpPr/>
              <p:nvPr/>
            </p:nvCxnSpPr>
            <p:spPr>
              <a:xfrm>
                <a:off x="5075383" y="4821707"/>
                <a:ext cx="177355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rot="10800000" flipH="1">
                <a:off x="5049532" y="4831128"/>
                <a:ext cx="18834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 flipH="1">
                <a:off x="5018647" y="5229284"/>
                <a:ext cx="26698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rot="10800000">
                <a:off x="5045377" y="5028851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5" name="Google Shape;925;p54"/>
              <p:cNvCxnSpPr/>
              <p:nvPr/>
            </p:nvCxnSpPr>
            <p:spPr>
              <a:xfrm rot="10800000">
                <a:off x="5269703" y="4829930"/>
                <a:ext cx="33415" cy="17929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6" name="Google Shape;926;p54"/>
              <p:cNvCxnSpPr/>
              <p:nvPr/>
            </p:nvCxnSpPr>
            <p:spPr>
              <a:xfrm rot="10800000">
                <a:off x="5298963" y="5020130"/>
                <a:ext cx="0" cy="1868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7" name="Google Shape;927;p54"/>
              <p:cNvCxnSpPr/>
              <p:nvPr/>
            </p:nvCxnSpPr>
            <p:spPr>
              <a:xfrm rot="10800000" flipH="1">
                <a:off x="5175740" y="4449964"/>
                <a:ext cx="8458" cy="3568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8" name="Google Shape;928;p54"/>
              <p:cNvCxnSpPr/>
              <p:nvPr/>
            </p:nvCxnSpPr>
            <p:spPr>
              <a:xfrm rot="10800000" flipH="1">
                <a:off x="5038702" y="5229284"/>
                <a:ext cx="13349" cy="654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9" name="Google Shape;929;p54"/>
              <p:cNvCxnSpPr/>
              <p:nvPr/>
            </p:nvCxnSpPr>
            <p:spPr>
              <a:xfrm rot="10800000">
                <a:off x="5298931" y="5215209"/>
                <a:ext cx="28959" cy="7083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0" name="Google Shape;930;p54"/>
              <p:cNvCxnSpPr/>
              <p:nvPr/>
            </p:nvCxnSpPr>
            <p:spPr>
              <a:xfrm rot="10800000">
                <a:off x="5305637" y="5215208"/>
                <a:ext cx="61271" cy="5046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1" name="Google Shape;931;p54"/>
              <p:cNvCxnSpPr/>
              <p:nvPr/>
            </p:nvCxnSpPr>
            <p:spPr>
              <a:xfrm rot="10800000" flipH="1">
                <a:off x="5037414" y="4452871"/>
                <a:ext cx="130154" cy="246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2" name="Google Shape;932;p54"/>
              <p:cNvCxnSpPr/>
              <p:nvPr/>
            </p:nvCxnSpPr>
            <p:spPr>
              <a:xfrm>
                <a:off x="5325771" y="4452872"/>
                <a:ext cx="67380" cy="101979"/>
              </a:xfrm>
              <a:prstGeom prst="straightConnector1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4"/>
              <p:cNvCxnSpPr/>
              <p:nvPr/>
            </p:nvCxnSpPr>
            <p:spPr>
              <a:xfrm rot="10800000" flipH="1">
                <a:off x="5402375" y="4554851"/>
                <a:ext cx="160310" cy="381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4"/>
              <p:cNvCxnSpPr/>
              <p:nvPr/>
            </p:nvCxnSpPr>
            <p:spPr>
              <a:xfrm>
                <a:off x="5199367" y="4452872"/>
                <a:ext cx="11105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4"/>
              <p:cNvCxnSpPr/>
              <p:nvPr/>
            </p:nvCxnSpPr>
            <p:spPr>
              <a:xfrm rot="10800000" flipH="1">
                <a:off x="5000751" y="4483143"/>
                <a:ext cx="21288" cy="1273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4"/>
              <p:cNvCxnSpPr/>
              <p:nvPr/>
            </p:nvCxnSpPr>
            <p:spPr>
              <a:xfrm rot="10800000" flipH="1">
                <a:off x="4971359" y="4619481"/>
                <a:ext cx="24416" cy="155047"/>
              </a:xfrm>
              <a:prstGeom prst="straightConnector1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4"/>
              <p:cNvCxnSpPr/>
              <p:nvPr/>
            </p:nvCxnSpPr>
            <p:spPr>
              <a:xfrm rot="10800000" flipH="1">
                <a:off x="5186341" y="4347213"/>
                <a:ext cx="27567" cy="948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4"/>
              <p:cNvCxnSpPr/>
              <p:nvPr/>
            </p:nvCxnSpPr>
            <p:spPr>
              <a:xfrm rot="10800000" flipH="1">
                <a:off x="5098022" y="4338131"/>
                <a:ext cx="112756" cy="148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39" name="Google Shape;939;p54"/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4"/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CB7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4"/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28C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4"/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816E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4"/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D059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4"/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54"/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1722F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54"/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7178F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54"/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50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54"/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54"/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330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54"/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54"/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54"/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5EB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54"/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54"/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92D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54"/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noFill/>
              <a:ln w="9525" cap="flat" cmpd="sng">
                <a:solidFill>
                  <a:srgbClr val="00B05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59" name="Google Shape;959;p54"/>
            <p:cNvCxnSpPr/>
            <p:nvPr/>
          </p:nvCxnSpPr>
          <p:spPr>
            <a:xfrm rot="10800000">
              <a:off x="9860025" y="1903411"/>
              <a:ext cx="427845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grpSp>
          <p:nvGrpSpPr>
            <p:cNvPr id="960" name="Google Shape;960;p54"/>
            <p:cNvGrpSpPr/>
            <p:nvPr/>
          </p:nvGrpSpPr>
          <p:grpSpPr>
            <a:xfrm>
              <a:off x="5272121" y="1081920"/>
              <a:ext cx="950811" cy="1513057"/>
              <a:chOff x="4902603" y="708308"/>
              <a:chExt cx="792656" cy="1261379"/>
            </a:xfrm>
          </p:grpSpPr>
          <p:pic>
            <p:nvPicPr>
              <p:cNvPr id="961" name="Google Shape;961;p5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54"/>
              <p:cNvSpPr txBox="1"/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600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63" name="Google Shape;963;p54"/>
            <p:cNvSpPr/>
            <p:nvPr/>
          </p:nvSpPr>
          <p:spPr>
            <a:xfrm>
              <a:off x="6031816" y="1208792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4" name="Google Shape;964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6235537" y="1632130"/>
              <a:ext cx="539508" cy="53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49802" y="1041190"/>
              <a:ext cx="1721388" cy="17213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6" name="Google Shape;966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303" y="3618843"/>
            <a:ext cx="2522132" cy="253053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54"/>
          <p:cNvSpPr txBox="1">
            <a:spLocks noGrp="1"/>
          </p:cNvSpPr>
          <p:nvPr>
            <p:ph type="body" idx="1"/>
          </p:nvPr>
        </p:nvSpPr>
        <p:spPr>
          <a:xfrm>
            <a:off x="335281" y="1039485"/>
            <a:ext cx="4389120" cy="181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In May 2018 the Google Creative Lab released a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tensorflow.js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version of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(see </a:t>
            </a:r>
            <a:r>
              <a:rPr lang="en-GB" sz="1800" u="sng" dirty="0">
                <a:solidFill>
                  <a:schemeClr val="hlink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  <a:hlinkClick r:id="rId8"/>
              </a:rPr>
              <a:t>blog post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). </a:t>
            </a:r>
            <a:r>
              <a:rPr lang="en-GB" sz="180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is a convolutional neural network which in essence extracts the x/y coordinates of body parts from an input picture or video.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68" name="Google Shape;968;p54"/>
          <p:cNvSpPr txBox="1"/>
          <p:nvPr/>
        </p:nvSpPr>
        <p:spPr>
          <a:xfrm>
            <a:off x="7157788" y="2918376"/>
            <a:ext cx="2625647" cy="3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…and this is how it looks: </a:t>
            </a:r>
            <a:endParaRPr/>
          </a:p>
        </p:txBody>
      </p:sp>
      <p:sp>
        <p:nvSpPr>
          <p:cNvPr id="969" name="Google Shape;969;p54"/>
          <p:cNvSpPr/>
          <p:nvPr/>
        </p:nvSpPr>
        <p:spPr>
          <a:xfrm rot="10800000">
            <a:off x="8346132" y="3251433"/>
            <a:ext cx="236051" cy="1588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54"/>
          <p:cNvSpPr txBox="1"/>
          <p:nvPr/>
        </p:nvSpPr>
        <p:spPr>
          <a:xfrm>
            <a:off x="335281" y="3070863"/>
            <a:ext cx="4389120" cy="1127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did a form of transfer learning by building our gesture detection model on top of the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output, i.e. the body part coordinates.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971" name="Google Shape;971;p54"/>
          <p:cNvSpPr txBox="1"/>
          <p:nvPr/>
        </p:nvSpPr>
        <p:spPr>
          <a:xfrm>
            <a:off x="335281" y="4428495"/>
            <a:ext cx="4389120" cy="220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None/>
            </a:pP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Despite </a:t>
            </a:r>
            <a:r>
              <a:rPr lang="en-GB" sz="1800" b="0" dirty="0" err="1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PoseNet</a:t>
            </a:r>
            <a:r>
              <a:rPr lang="en-GB" sz="1800" b="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 being relatively new there are already a few very interesting research papers available, e.g. for live video adaptation.</a:t>
            </a:r>
            <a:endParaRPr dirty="0">
              <a:latin typeface="Bahnschrift Light" panose="020B0502040204020203" pitchFamily="34" charset="0"/>
            </a:endParaRPr>
          </a:p>
        </p:txBody>
      </p:sp>
      <p:pic>
        <p:nvPicPr>
          <p:cNvPr id="65" name="Picture 64" descr="Screenshot 2018-09-27 21.45.4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69" y="827805"/>
            <a:ext cx="6456404" cy="58022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51185" y="1808254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51185" y="238399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51185" y="2959728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51185" y="3535465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51185" y="4111201"/>
            <a:ext cx="7640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383991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445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A2FE-38C9-4EE0-976B-59CA91FB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had to overcome several challenges: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D32E9-2ED0-4F73-AEB8-E7B7503A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625" y="3243514"/>
            <a:ext cx="2912841" cy="29219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Real-time Requirements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26BFA-058C-49B8-BE65-DC70132BE4C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0444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Flying a drone means every millisecond counts – or we crash into a wall. The model and data pipes therefore need to be stable and performant.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40D4F-4057-4B46-99BB-3453E4A23AA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33899" y="3243514"/>
            <a:ext cx="3095625" cy="292199"/>
          </a:xfrm>
        </p:spPr>
        <p:txBody>
          <a:bodyPr lIns="0" rIns="0"/>
          <a:lstStyle/>
          <a:p>
            <a:pPr marL="0" indent="0" algn="ctr">
              <a:buNone/>
            </a:pPr>
            <a:r>
              <a:rPr lang="de-CH" sz="1600" dirty="0">
                <a:latin typeface="Bahnschrift Light" panose="020B0502040204020203" pitchFamily="34" charset="0"/>
              </a:rPr>
              <a:t>Python | JavaScript | Hardware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7DBFC-5F8B-44B9-A8E4-60DD6E85EA3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3156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PoseNet runs in JavaScript. Training neural networks is much more mature in Python. Connecting to a drone API is needed. Bringing it all together is not simple.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5A91F3-B207-495F-B0B8-42EC626500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270865" y="3243514"/>
            <a:ext cx="2912841" cy="29219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Bahnschrift Light" panose="020B0502040204020203" pitchFamily="34" charset="0"/>
              </a:rPr>
              <a:t>Needs to Work Offline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331CA7-9A0B-4D7E-9FBF-0A9457B87AE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58681" y="4816176"/>
            <a:ext cx="2500568" cy="1336974"/>
          </a:xfrm>
        </p:spPr>
        <p:txBody>
          <a:bodyPr/>
          <a:lstStyle/>
          <a:p>
            <a:r>
              <a:rPr lang="en-US" sz="1400" dirty="0">
                <a:latin typeface="Bahnschrift Light" panose="020B0502040204020203" pitchFamily="34" charset="0"/>
              </a:rPr>
              <a:t>A drone has its own wireless network. The native PoseNet runs on Google servers – we therefore had to make it run locally, including all libraries.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295293-EB2D-47F3-B96B-160A05EBC00E}"/>
              </a:ext>
            </a:extLst>
          </p:cNvPr>
          <p:cNvSpPr txBox="1">
            <a:spLocks/>
          </p:cNvSpPr>
          <p:nvPr/>
        </p:nvSpPr>
        <p:spPr>
          <a:xfrm>
            <a:off x="609600" y="419101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de-CH" sz="3200" dirty="0"/>
              <a:t>MUCH MORE THAN A STANDALONE MACHINE LEARNING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9DB0A6-9EA8-4165-BD14-4917F66E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8" y="3668834"/>
            <a:ext cx="865258" cy="865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1E209-6C22-457F-86A5-9DCF1182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10" y="3687210"/>
            <a:ext cx="561064" cy="5610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F22351-C169-4959-9FA6-946B6632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70" y="3926235"/>
            <a:ext cx="561064" cy="561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DA05B-00FD-4A0C-BF83-DFEF02042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61" y="3712440"/>
            <a:ext cx="821652" cy="8216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9DA58A-D87B-406D-837F-E5EE92A92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079" y="3637658"/>
            <a:ext cx="1053448" cy="10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Components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4BF687-82B5-4717-BBA0-28E14F9CEEDD}"/>
              </a:ext>
            </a:extLst>
          </p:cNvPr>
          <p:cNvGrpSpPr/>
          <p:nvPr/>
        </p:nvGrpSpPr>
        <p:grpSpPr>
          <a:xfrm>
            <a:off x="2488384" y="2662838"/>
            <a:ext cx="3013907" cy="3952992"/>
            <a:chOff x="2488384" y="2662838"/>
            <a:chExt cx="3013907" cy="3952992"/>
          </a:xfrm>
        </p:grpSpPr>
        <p:sp>
          <p:nvSpPr>
            <p:cNvPr id="106" name="Content Placeholder 4">
              <a:extLst>
                <a:ext uri="{FF2B5EF4-FFF2-40B4-BE49-F238E27FC236}">
                  <a16:creationId xmlns:a16="http://schemas.microsoft.com/office/drawing/2014/main" id="{32E32421-1B3F-4AC9-BB5F-CDE345DDACF4}"/>
                </a:ext>
              </a:extLst>
            </p:cNvPr>
            <p:cNvSpPr txBox="1">
              <a:spLocks/>
            </p:cNvSpPr>
            <p:nvPr/>
          </p:nvSpPr>
          <p:spPr>
            <a:xfrm>
              <a:off x="2664385" y="2662838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PoseNet</a:t>
              </a:r>
            </a:p>
          </p:txBody>
        </p:sp>
        <p:sp>
          <p:nvSpPr>
            <p:cNvPr id="64" name="Flowchart: Process 63">
              <a:extLst>
                <a:ext uri="{FF2B5EF4-FFF2-40B4-BE49-F238E27FC236}">
                  <a16:creationId xmlns:a16="http://schemas.microsoft.com/office/drawing/2014/main" id="{6DA0F805-893A-4B78-91D5-6EFF731B57CD}"/>
                </a:ext>
              </a:extLst>
            </p:cNvPr>
            <p:cNvSpPr/>
            <p:nvPr/>
          </p:nvSpPr>
          <p:spPr>
            <a:xfrm>
              <a:off x="287759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45" name="Flowchart: Process 144">
              <a:extLst>
                <a:ext uri="{FF2B5EF4-FFF2-40B4-BE49-F238E27FC236}">
                  <a16:creationId xmlns:a16="http://schemas.microsoft.com/office/drawing/2014/main" id="{BC2ECF95-B28B-4192-8603-674E226B995D}"/>
                </a:ext>
              </a:extLst>
            </p:cNvPr>
            <p:cNvSpPr/>
            <p:nvPr/>
          </p:nvSpPr>
          <p:spPr>
            <a:xfrm rot="16200000">
              <a:off x="4366161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Wireframe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0363F8-5FCD-4A25-8229-CE0BE08D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5440" y="4864605"/>
              <a:ext cx="283302" cy="283302"/>
            </a:xfrm>
            <a:prstGeom prst="rect">
              <a:avLst/>
            </a:prstGeom>
          </p:spPr>
        </p:pic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9E755F0D-BEBE-4F1C-9240-B966BDC6C2D9}"/>
                </a:ext>
              </a:extLst>
            </p:cNvPr>
            <p:cNvCxnSpPr>
              <a:cxnSpLocks/>
              <a:stCxn id="64" idx="0"/>
              <a:endCxn id="215" idx="2"/>
            </p:cNvCxnSpPr>
            <p:nvPr/>
          </p:nvCxnSpPr>
          <p:spPr>
            <a:xfrm flipV="1">
              <a:off x="3525043" y="3820732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42C805-87A4-46CB-8EAF-7BAA22D2A747}"/>
                </a:ext>
              </a:extLst>
            </p:cNvPr>
            <p:cNvGrpSpPr/>
            <p:nvPr/>
          </p:nvGrpSpPr>
          <p:grpSpPr>
            <a:xfrm>
              <a:off x="4532033" y="5321667"/>
              <a:ext cx="970258" cy="1294163"/>
              <a:chOff x="4962150" y="4228000"/>
              <a:chExt cx="808868" cy="1078895"/>
            </a:xfrm>
          </p:grpSpPr>
          <p:sp>
            <p:nvSpPr>
              <p:cNvPr id="153" name="Content Placeholder 4">
                <a:extLst>
                  <a:ext uri="{FF2B5EF4-FFF2-40B4-BE49-F238E27FC236}">
                    <a16:creationId xmlns:a16="http://schemas.microsoft.com/office/drawing/2014/main" id="{ACB23097-2EEB-4498-983D-BD3C29CB55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0624" y="4228000"/>
                <a:ext cx="530394" cy="178484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97054DD3-5BF5-48EF-A24F-6337CB5E6B37}"/>
                  </a:ext>
                </a:extLst>
              </p:cNvPr>
              <p:cNvCxnSpPr/>
              <p:nvPr/>
            </p:nvCxnSpPr>
            <p:spPr>
              <a:xfrm>
                <a:off x="5075383" y="4821707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050B28D-69BC-4B8E-9CD4-A7B90EADCF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9532" y="4831128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7934142-958F-45B8-BA0F-0BBEC6DD4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8647" y="5229284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CE29E06-723B-468E-BD41-3FE856DB1A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377" y="5028851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5A457D7-0CAE-47E9-8260-C2BB9244CC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9703" y="4829930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AF7E549-452C-427B-B961-460F21FC5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98963" y="5020130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EF7534B-3FEF-4321-AD63-A90660F603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5740" y="4449964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F35FA98-8D71-44C9-9457-D8D4A3DCF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8702" y="5229284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C07A9726-9BD3-4FC8-A6E2-4861D1E687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98931" y="5215209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C207E1D-58DD-4C6F-8534-0D414C034D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05637" y="5215208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16AF372E-2534-4490-8752-41763946F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7414" y="4452871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2B6CF47-A20C-4617-91A2-6B8C1F16A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771" y="4452872"/>
                <a:ext cx="67380" cy="101979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3E5B857-2BF5-4275-BA15-5D821D509B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2375" y="4554851"/>
                <a:ext cx="160310" cy="3811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E1F813D-B58D-4858-9666-476FCBC19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367" y="4452872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47563ACB-B040-455A-979A-16E15DBBD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0751" y="4483143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9D7F86C-E9E4-4443-A926-2BF2E42979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71359" y="4619481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3E9CAD5-3B0F-413B-88E7-B58A717029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6341" y="4347213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0C868EC-72A7-4A7B-84A4-D9BBC5728D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8022" y="4338131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FA64219-6152-4B9A-976C-80E20AC159E0}"/>
                  </a:ext>
                </a:extLst>
              </p:cNvPr>
              <p:cNvSpPr/>
              <p:nvPr/>
            </p:nvSpPr>
            <p:spPr>
              <a:xfrm>
                <a:off x="5396027" y="454747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C27E70D-F0DA-4FDD-9CCD-EE705EBEB179}"/>
                  </a:ext>
                </a:extLst>
              </p:cNvPr>
              <p:cNvSpPr/>
              <p:nvPr/>
            </p:nvSpPr>
            <p:spPr>
              <a:xfrm>
                <a:off x="5573746" y="4549950"/>
                <a:ext cx="13187" cy="13187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8DD5D8A-4066-4B50-92EA-ED932CB9651F}"/>
                  </a:ext>
                </a:extLst>
              </p:cNvPr>
              <p:cNvSpPr/>
              <p:nvPr/>
            </p:nvSpPr>
            <p:spPr>
              <a:xfrm>
                <a:off x="5319688" y="4443414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6A70C2B0-00B4-4159-BC9A-5052FD0B0DF9}"/>
                  </a:ext>
                </a:extLst>
              </p:cNvPr>
              <p:cNvSpPr/>
              <p:nvPr/>
            </p:nvSpPr>
            <p:spPr>
              <a:xfrm>
                <a:off x="5215104" y="4331538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D09A82B-08B8-45FE-8C9B-AE854FDC15C4}"/>
                  </a:ext>
                </a:extLst>
              </p:cNvPr>
              <p:cNvSpPr/>
              <p:nvPr/>
            </p:nvSpPr>
            <p:spPr>
              <a:xfrm>
                <a:off x="5079705" y="4350257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4AF7BFB-9FAB-4382-B1B2-B8D7FD57C59D}"/>
                  </a:ext>
                </a:extLst>
              </p:cNvPr>
              <p:cNvSpPr/>
              <p:nvPr/>
            </p:nvSpPr>
            <p:spPr>
              <a:xfrm>
                <a:off x="5021941" y="4469643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D4F6288-1CDE-4F6D-A930-AB404872C380}"/>
                  </a:ext>
                </a:extLst>
              </p:cNvPr>
              <p:cNvSpPr/>
              <p:nvPr/>
            </p:nvSpPr>
            <p:spPr>
              <a:xfrm>
                <a:off x="4995173" y="4602305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3DED6F0-0606-4EF1-BC9F-30B8B3686B8E}"/>
                  </a:ext>
                </a:extLst>
              </p:cNvPr>
              <p:cNvSpPr/>
              <p:nvPr/>
            </p:nvSpPr>
            <p:spPr>
              <a:xfrm>
                <a:off x="4962150" y="4766234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25CD82C-4AC3-47C9-A7D1-FECBC8404CC2}"/>
                  </a:ext>
                </a:extLst>
              </p:cNvPr>
              <p:cNvSpPr/>
              <p:nvPr/>
            </p:nvSpPr>
            <p:spPr>
              <a:xfrm>
                <a:off x="5172054" y="4439728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CB1C8EA8-538C-4B6E-90E6-B40BF9454903}"/>
                  </a:ext>
                </a:extLst>
              </p:cNvPr>
              <p:cNvSpPr/>
              <p:nvPr/>
            </p:nvSpPr>
            <p:spPr>
              <a:xfrm>
                <a:off x="5184358" y="4796863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A99A377-94B5-46F0-9A4A-519D70BE192A}"/>
                  </a:ext>
                </a:extLst>
              </p:cNvPr>
              <p:cNvSpPr/>
              <p:nvPr/>
            </p:nvSpPr>
            <p:spPr>
              <a:xfrm>
                <a:off x="5264614" y="4811067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BC61274-96C2-49CF-A168-123F26D82357}"/>
                  </a:ext>
                </a:extLst>
              </p:cNvPr>
              <p:cNvSpPr/>
              <p:nvPr/>
            </p:nvSpPr>
            <p:spPr>
              <a:xfrm>
                <a:off x="5056382" y="4814546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E83B0B9B-12CD-4081-B80F-6E9C368C2408}"/>
                  </a:ext>
                </a:extLst>
              </p:cNvPr>
              <p:cNvSpPr/>
              <p:nvPr/>
            </p:nvSpPr>
            <p:spPr>
              <a:xfrm>
                <a:off x="5304373" y="5006378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56D8E228-BFA9-444E-A89B-27376CF7001C}"/>
                  </a:ext>
                </a:extLst>
              </p:cNvPr>
              <p:cNvSpPr/>
              <p:nvPr/>
            </p:nvSpPr>
            <p:spPr>
              <a:xfrm>
                <a:off x="5030455" y="5015099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37B1D588-8383-4CDF-8D6E-E39313924FD8}"/>
                  </a:ext>
                </a:extLst>
              </p:cNvPr>
              <p:cNvSpPr/>
              <p:nvPr/>
            </p:nvSpPr>
            <p:spPr>
              <a:xfrm>
                <a:off x="5289732" y="5203271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1B7EF6BE-BF79-4B4E-8E0E-CAB464CADFF3}"/>
                  </a:ext>
                </a:extLst>
              </p:cNvPr>
              <p:cNvSpPr/>
              <p:nvPr/>
            </p:nvSpPr>
            <p:spPr>
              <a:xfrm>
                <a:off x="5367659" y="5258029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565CD6D-CF7E-4C56-9025-937D09294CF1}"/>
                  </a:ext>
                </a:extLst>
              </p:cNvPr>
              <p:cNvSpPr/>
              <p:nvPr/>
            </p:nvSpPr>
            <p:spPr>
              <a:xfrm>
                <a:off x="5321037" y="5293708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220BC2F-82D8-4108-98F3-5F647DBB4BA8}"/>
                  </a:ext>
                </a:extLst>
              </p:cNvPr>
              <p:cNvSpPr/>
              <p:nvPr/>
            </p:nvSpPr>
            <p:spPr>
              <a:xfrm>
                <a:off x="5032889" y="5218115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9306796-A367-4967-9C76-CC74074B5990}"/>
                  </a:ext>
                </a:extLst>
              </p:cNvPr>
              <p:cNvSpPr/>
              <p:nvPr/>
            </p:nvSpPr>
            <p:spPr>
              <a:xfrm>
                <a:off x="4995891" y="5285177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20D1756-11A5-43E9-B85D-C0894333B2DF}"/>
                  </a:ext>
                </a:extLst>
              </p:cNvPr>
              <p:cNvSpPr/>
              <p:nvPr/>
            </p:nvSpPr>
            <p:spPr>
              <a:xfrm>
                <a:off x="5037592" y="5292541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553525-AD40-4544-BC11-B7A6B7DE8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6016" y="4156219"/>
              <a:ext cx="451591" cy="4515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F4D6AF7-ABD6-413E-AC81-BA7BC6371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3876" y="4125844"/>
              <a:ext cx="512342" cy="512342"/>
            </a:xfrm>
            <a:prstGeom prst="rect">
              <a:avLst/>
            </a:prstGeom>
          </p:spPr>
        </p:pic>
        <p:sp>
          <p:nvSpPr>
            <p:cNvPr id="215" name="Flowchart: Process 214">
              <a:extLst>
                <a:ext uri="{FF2B5EF4-FFF2-40B4-BE49-F238E27FC236}">
                  <a16:creationId xmlns:a16="http://schemas.microsoft.com/office/drawing/2014/main" id="{8FD3F84A-A663-4E4E-838C-8D02E4A67CD5}"/>
                </a:ext>
              </a:extLst>
            </p:cNvPr>
            <p:cNvSpPr/>
            <p:nvPr/>
          </p:nvSpPr>
          <p:spPr>
            <a:xfrm>
              <a:off x="2877599" y="3014098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Client in Chrome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501781-D08F-4EA2-BFF4-43F466B67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2939208" y="3469060"/>
              <a:ext cx="283302" cy="321760"/>
            </a:xfrm>
            <a:prstGeom prst="rect">
              <a:avLst/>
            </a:prstGeom>
          </p:spPr>
        </p:pic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3F357C4-121E-4FB5-8128-EEA1C582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9703" y="4408179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EE082852-BBA0-4DD3-8FE7-953B82E79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8384" y="3439328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6AA9A-C18E-4BAB-8CE5-7657B0C42A7D}"/>
              </a:ext>
            </a:extLst>
          </p:cNvPr>
          <p:cNvGrpSpPr/>
          <p:nvPr/>
        </p:nvGrpSpPr>
        <p:grpSpPr>
          <a:xfrm>
            <a:off x="4968905" y="2662838"/>
            <a:ext cx="2514072" cy="3685273"/>
            <a:chOff x="4968905" y="2662838"/>
            <a:chExt cx="2514072" cy="3685273"/>
          </a:xfrm>
        </p:grpSpPr>
        <p:sp>
          <p:nvSpPr>
            <p:cNvPr id="217" name="Content Placeholder 4">
              <a:extLst>
                <a:ext uri="{FF2B5EF4-FFF2-40B4-BE49-F238E27FC236}">
                  <a16:creationId xmlns:a16="http://schemas.microsoft.com/office/drawing/2014/main" id="{E81271E1-D55E-4A3A-918E-F4190965B815}"/>
                </a:ext>
              </a:extLst>
            </p:cNvPr>
            <p:cNvSpPr txBox="1">
              <a:spLocks/>
            </p:cNvSpPr>
            <p:nvPr/>
          </p:nvSpPr>
          <p:spPr>
            <a:xfrm>
              <a:off x="5212556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Gesture Detection</a:t>
              </a:r>
            </a:p>
          </p:txBody>
        </p:sp>
        <p:sp>
          <p:nvSpPr>
            <p:cNvPr id="149" name="Flowchart: Process 148">
              <a:extLst>
                <a:ext uri="{FF2B5EF4-FFF2-40B4-BE49-F238E27FC236}">
                  <a16:creationId xmlns:a16="http://schemas.microsoft.com/office/drawing/2014/main" id="{1DEA1DA0-E20D-4666-8021-F0A5EC384090}"/>
                </a:ext>
              </a:extLst>
            </p:cNvPr>
            <p:cNvSpPr/>
            <p:nvPr/>
          </p:nvSpPr>
          <p:spPr>
            <a:xfrm>
              <a:off x="5386963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Server</a:t>
              </a:r>
            </a:p>
          </p:txBody>
        </p:sp>
        <p:sp>
          <p:nvSpPr>
            <p:cNvPr id="150" name="Flowchart: Process 149">
              <a:extLst>
                <a:ext uri="{FF2B5EF4-FFF2-40B4-BE49-F238E27FC236}">
                  <a16:creationId xmlns:a16="http://schemas.microsoft.com/office/drawing/2014/main" id="{C9A904FC-D497-4E8B-A7A0-1EE01D723F43}"/>
                </a:ext>
              </a:extLst>
            </p:cNvPr>
            <p:cNvSpPr/>
            <p:nvPr/>
          </p:nvSpPr>
          <p:spPr>
            <a:xfrm rot="16200000">
              <a:off x="6762202" y="4266529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Movements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766E4D1-2445-44E3-95CC-6C4D7341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319" y="4864605"/>
              <a:ext cx="283302" cy="283302"/>
            </a:xfrm>
            <a:prstGeom prst="rect">
              <a:avLst/>
            </a:prstGeom>
          </p:spPr>
        </p:pic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EDC0A52-4C3A-48D6-8316-43646C506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918" y="4389095"/>
              <a:ext cx="368402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4ABDF83-AB9E-4D01-AEA8-1F46ACCBC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2394" y="4207699"/>
              <a:ext cx="348631" cy="348631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2D61482-E9D9-40D6-9352-D56E5940B0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905" y="4408179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A8F9A8C-87AC-486B-8024-288C2402D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90" y="4125844"/>
              <a:ext cx="512342" cy="512342"/>
            </a:xfrm>
            <a:prstGeom prst="rect">
              <a:avLst/>
            </a:prstGeom>
          </p:spPr>
        </p:pic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91C57824-43A0-4C04-AAA1-D665DAFC1E37}"/>
                </a:ext>
              </a:extLst>
            </p:cNvPr>
            <p:cNvSpPr/>
            <p:nvPr/>
          </p:nvSpPr>
          <p:spPr>
            <a:xfrm rot="10800000">
              <a:off x="7211891" y="5463879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6" name="Arrow: Right 115">
              <a:extLst>
                <a:ext uri="{FF2B5EF4-FFF2-40B4-BE49-F238E27FC236}">
                  <a16:creationId xmlns:a16="http://schemas.microsoft.com/office/drawing/2014/main" id="{271D6BEA-11CB-4A26-BDFB-D09B91070983}"/>
                </a:ext>
              </a:extLst>
            </p:cNvPr>
            <p:cNvSpPr/>
            <p:nvPr/>
          </p:nvSpPr>
          <p:spPr>
            <a:xfrm>
              <a:off x="7211891" y="5735608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284E90FD-DC79-419E-AAEE-EDC177F7FDC5}"/>
                </a:ext>
              </a:extLst>
            </p:cNvPr>
            <p:cNvSpPr/>
            <p:nvPr/>
          </p:nvSpPr>
          <p:spPr>
            <a:xfrm rot="16200000">
              <a:off x="6806151" y="5792649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21" name="Arrow: Right 120">
              <a:extLst>
                <a:ext uri="{FF2B5EF4-FFF2-40B4-BE49-F238E27FC236}">
                  <a16:creationId xmlns:a16="http://schemas.microsoft.com/office/drawing/2014/main" id="{8F001E35-1057-4104-82EC-A6E67E6CB850}"/>
                </a:ext>
              </a:extLst>
            </p:cNvPr>
            <p:cNvSpPr/>
            <p:nvPr/>
          </p:nvSpPr>
          <p:spPr>
            <a:xfrm rot="5400000">
              <a:off x="6806151" y="6133260"/>
              <a:ext cx="271086" cy="158615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131" name="Octagon 130">
              <a:extLst>
                <a:ext uri="{FF2B5EF4-FFF2-40B4-BE49-F238E27FC236}">
                  <a16:creationId xmlns:a16="http://schemas.microsoft.com/office/drawing/2014/main" id="{36989FFB-2E2C-4669-B214-2C48222949BA}"/>
                </a:ext>
              </a:extLst>
            </p:cNvPr>
            <p:cNvSpPr/>
            <p:nvPr/>
          </p:nvSpPr>
          <p:spPr>
            <a:xfrm>
              <a:off x="6816965" y="5453811"/>
              <a:ext cx="249458" cy="249459"/>
            </a:xfrm>
            <a:prstGeom prst="octagon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1600" b="1" dirty="0">
                <a:latin typeface="Bahnschrift Light" panose="020B0502040204020203" pitchFamily="34" charset="0"/>
              </a:endParaRPr>
            </a:p>
          </p:txBody>
        </p:sp>
        <p:sp>
          <p:nvSpPr>
            <p:cNvPr id="173" name="Arrow: Curved Down 172">
              <a:extLst>
                <a:ext uri="{FF2B5EF4-FFF2-40B4-BE49-F238E27FC236}">
                  <a16:creationId xmlns:a16="http://schemas.microsoft.com/office/drawing/2014/main" id="{BB12F1E0-39CE-460A-AAB5-D82B22616225}"/>
                </a:ext>
              </a:extLst>
            </p:cNvPr>
            <p:cNvSpPr/>
            <p:nvPr/>
          </p:nvSpPr>
          <p:spPr>
            <a:xfrm rot="10800000">
              <a:off x="7211890" y="6146314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sp>
          <p:nvSpPr>
            <p:cNvPr id="223" name="Arrow: Curved Down 222">
              <a:extLst>
                <a:ext uri="{FF2B5EF4-FFF2-40B4-BE49-F238E27FC236}">
                  <a16:creationId xmlns:a16="http://schemas.microsoft.com/office/drawing/2014/main" id="{082139FD-D5BE-4D8A-B3C2-53A94E8B3B9B}"/>
                </a:ext>
              </a:extLst>
            </p:cNvPr>
            <p:cNvSpPr/>
            <p:nvPr/>
          </p:nvSpPr>
          <p:spPr>
            <a:xfrm rot="10800000" flipH="1" flipV="1">
              <a:off x="7233786" y="6013555"/>
              <a:ext cx="223788" cy="114228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3E121F-0269-4A23-98CE-A8DB6B1EAB61}"/>
              </a:ext>
            </a:extLst>
          </p:cNvPr>
          <p:cNvGrpSpPr/>
          <p:nvPr/>
        </p:nvGrpSpPr>
        <p:grpSpPr>
          <a:xfrm>
            <a:off x="7355695" y="2662838"/>
            <a:ext cx="4112405" cy="2533870"/>
            <a:chOff x="7355695" y="2662838"/>
            <a:chExt cx="4112405" cy="2533870"/>
          </a:xfrm>
        </p:grpSpPr>
        <p:sp>
          <p:nvSpPr>
            <p:cNvPr id="221" name="Content Placeholder 4">
              <a:extLst>
                <a:ext uri="{FF2B5EF4-FFF2-40B4-BE49-F238E27FC236}">
                  <a16:creationId xmlns:a16="http://schemas.microsoft.com/office/drawing/2014/main" id="{7F4E31E9-ED3D-4351-9AE9-9DB71E419694}"/>
                </a:ext>
              </a:extLst>
            </p:cNvPr>
            <p:cNvSpPr txBox="1">
              <a:spLocks/>
            </p:cNvSpPr>
            <p:nvPr/>
          </p:nvSpPr>
          <p:spPr>
            <a:xfrm>
              <a:off x="7508004" y="2662838"/>
              <a:ext cx="1648994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dirty="0">
                  <a:latin typeface="Bahnschrift Light" panose="020B0502040204020203" pitchFamily="34" charset="0"/>
                </a:rPr>
                <a:t>Steering Module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6149DE-7A93-476A-ADCF-15D2CE6F5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9072146" y="4184138"/>
              <a:ext cx="572651" cy="572651"/>
            </a:xfrm>
            <a:prstGeom prst="rect">
              <a:avLst/>
            </a:prstGeom>
          </p:spPr>
        </p:pic>
        <p:sp>
          <p:nvSpPr>
            <p:cNvPr id="152" name="Flowchart: Process 151">
              <a:extLst>
                <a:ext uri="{FF2B5EF4-FFF2-40B4-BE49-F238E27FC236}">
                  <a16:creationId xmlns:a16="http://schemas.microsoft.com/office/drawing/2014/main" id="{72E3627B-2DA8-4316-93D2-CAAB311F2A7F}"/>
                </a:ext>
              </a:extLst>
            </p:cNvPr>
            <p:cNvSpPr/>
            <p:nvPr/>
          </p:nvSpPr>
          <p:spPr>
            <a:xfrm>
              <a:off x="7683489" y="3976350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1200" dirty="0">
                  <a:solidFill>
                    <a:schemeClr val="tx2"/>
                  </a:solidFill>
                  <a:latin typeface="Bahnschrift Light" panose="020B0502040204020203" pitchFamily="34" charset="0"/>
                </a:rPr>
                <a:t>Steering Module</a:t>
              </a: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6CE56C26-5E02-4EF0-8601-407E9D31A3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5695" y="4382014"/>
              <a:ext cx="30402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3B3F54D-9D6E-48BA-B50A-F975F4BA4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3383" y="4496929"/>
              <a:ext cx="392634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B39FD00-BDFC-41FF-B04C-E116F0AFE683}"/>
                </a:ext>
              </a:extLst>
            </p:cNvPr>
            <p:cNvGrpSpPr/>
            <p:nvPr/>
          </p:nvGrpSpPr>
          <p:grpSpPr>
            <a:xfrm>
              <a:off x="10350069" y="3906045"/>
              <a:ext cx="1044597" cy="850744"/>
              <a:chOff x="3368598" y="4046195"/>
              <a:chExt cx="1598195" cy="1301608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D0B6D8D1-62D7-4D75-805E-6D8A54058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0619"/>
              <a:stretch/>
            </p:blipFill>
            <p:spPr>
              <a:xfrm rot="20433981">
                <a:off x="3368598" y="4398774"/>
                <a:ext cx="1598195" cy="949029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740F22B-2761-4CB8-951F-7C8A36CCC472}"/>
                  </a:ext>
                </a:extLst>
              </p:cNvPr>
              <p:cNvSpPr/>
              <p:nvPr/>
            </p:nvSpPr>
            <p:spPr>
              <a:xfrm>
                <a:off x="3954988" y="4046195"/>
                <a:ext cx="971668" cy="5919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2400">
                  <a:latin typeface="Bahnschrift Light" panose="020B0502040204020203" pitchFamily="34" charset="0"/>
                </a:endParaRPr>
              </a:p>
            </p:txBody>
          </p:sp>
        </p:grpSp>
        <p:pic>
          <p:nvPicPr>
            <p:cNvPr id="222" name="Picture 22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D16C43A-69CB-434A-BDF7-4A7B1996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5067" y="4207699"/>
              <a:ext cx="348631" cy="348631"/>
            </a:xfrm>
            <a:prstGeom prst="rect">
              <a:avLst/>
            </a:prstGeom>
          </p:spPr>
        </p:pic>
        <p:sp>
          <p:nvSpPr>
            <p:cNvPr id="240" name="Arrow: Right 239">
              <a:extLst>
                <a:ext uri="{FF2B5EF4-FFF2-40B4-BE49-F238E27FC236}">
                  <a16:creationId xmlns:a16="http://schemas.microsoft.com/office/drawing/2014/main" id="{34AF2257-066D-4477-8C30-9C7BE95DA2AD}"/>
                </a:ext>
              </a:extLst>
            </p:cNvPr>
            <p:cNvSpPr/>
            <p:nvPr/>
          </p:nvSpPr>
          <p:spPr>
            <a:xfrm>
              <a:off x="11197014" y="4104830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BE7A0A-375D-409A-B0E6-275116A9C982}"/>
              </a:ext>
            </a:extLst>
          </p:cNvPr>
          <p:cNvGrpSpPr/>
          <p:nvPr/>
        </p:nvGrpSpPr>
        <p:grpSpPr>
          <a:xfrm>
            <a:off x="381001" y="2619364"/>
            <a:ext cx="2068222" cy="1513057"/>
            <a:chOff x="381001" y="2619364"/>
            <a:chExt cx="2068222" cy="1513057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E53F6AC-26C6-4580-BE90-D97842E7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9669" y="3439328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Flowchart: Process 178">
              <a:extLst>
                <a:ext uri="{FF2B5EF4-FFF2-40B4-BE49-F238E27FC236}">
                  <a16:creationId xmlns:a16="http://schemas.microsoft.com/office/drawing/2014/main" id="{CCEB344A-B36B-4C1C-84CE-EF148C6CFF1E}"/>
                </a:ext>
              </a:extLst>
            </p:cNvPr>
            <p:cNvSpPr/>
            <p:nvPr/>
          </p:nvSpPr>
          <p:spPr>
            <a:xfrm rot="16200000">
              <a:off x="1898452" y="3275764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8232615-752E-4FD0-82C4-6563CDD33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921" y="3849119"/>
              <a:ext cx="283302" cy="283302"/>
            </a:xfrm>
            <a:prstGeom prst="rect">
              <a:avLst/>
            </a:prstGeom>
          </p:spPr>
        </p:pic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B8B3DC7-FE21-4A99-8B91-E61F94D55DB3}"/>
                </a:ext>
              </a:extLst>
            </p:cNvPr>
            <p:cNvGrpSpPr/>
            <p:nvPr/>
          </p:nvGrpSpPr>
          <p:grpSpPr>
            <a:xfrm>
              <a:off x="381001" y="2619364"/>
              <a:ext cx="950811" cy="1513057"/>
              <a:chOff x="4902603" y="708308"/>
              <a:chExt cx="792656" cy="1261379"/>
            </a:xfrm>
          </p:grpSpPr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A757CDD5-7A52-456C-A4F7-40FF97D3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226" name="Content Placeholder 4">
                <a:extLst>
                  <a:ext uri="{FF2B5EF4-FFF2-40B4-BE49-F238E27FC236}">
                    <a16:creationId xmlns:a16="http://schemas.microsoft.com/office/drawing/2014/main" id="{86CBA257-C664-403C-84AF-67B64FFB2F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600" dirty="0">
                  <a:latin typeface="Bahnschrift Light" panose="020B0502040204020203" pitchFamily="34" charset="0"/>
                </a:endParaRPr>
              </a:p>
            </p:txBody>
          </p:sp>
        </p:grpSp>
        <p:sp>
          <p:nvSpPr>
            <p:cNvPr id="232" name="Arrow: Right 231">
              <a:extLst>
                <a:ext uri="{FF2B5EF4-FFF2-40B4-BE49-F238E27FC236}">
                  <a16:creationId xmlns:a16="http://schemas.microsoft.com/office/drawing/2014/main" id="{21456F6A-2EAA-4022-8693-C228150CCC22}"/>
                </a:ext>
              </a:extLst>
            </p:cNvPr>
            <p:cNvSpPr/>
            <p:nvPr/>
          </p:nvSpPr>
          <p:spPr>
            <a:xfrm>
              <a:off x="1140696" y="2746236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900">
                <a:latin typeface="Bahnschrift Light" panose="020B0502040204020203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293101C-1DE4-4012-94ED-2D9CD9D97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1344417" y="3169574"/>
              <a:ext cx="539508" cy="539508"/>
            </a:xfrm>
            <a:prstGeom prst="rect">
              <a:avLst/>
            </a:prstGeom>
          </p:spPr>
        </p:pic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2E06C1-7E02-40C8-920F-4B4B328EC34F}"/>
              </a:ext>
            </a:extLst>
          </p:cNvPr>
          <p:cNvSpPr/>
          <p:nvPr/>
        </p:nvSpPr>
        <p:spPr>
          <a:xfrm>
            <a:off x="304800" y="2492474"/>
            <a:ext cx="2242403" cy="2836787"/>
          </a:xfrm>
          <a:prstGeom prst="roundRect">
            <a:avLst>
              <a:gd name="adj" fmla="val 4892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3803906-40E9-4E32-897C-849CD1AF4114}"/>
              </a:ext>
            </a:extLst>
          </p:cNvPr>
          <p:cNvSpPr/>
          <p:nvPr/>
        </p:nvSpPr>
        <p:spPr>
          <a:xfrm>
            <a:off x="2052910" y="2492474"/>
            <a:ext cx="3059977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03FEB98-37DE-40EC-B019-1AF7DAE8ECDB}"/>
              </a:ext>
            </a:extLst>
          </p:cNvPr>
          <p:cNvSpPr/>
          <p:nvPr/>
        </p:nvSpPr>
        <p:spPr>
          <a:xfrm>
            <a:off x="4456022" y="2492474"/>
            <a:ext cx="3018771" cy="2836787"/>
          </a:xfrm>
          <a:prstGeom prst="roundRect">
            <a:avLst>
              <a:gd name="adj" fmla="val 3549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C9AF74F-F4B7-4F28-8096-F88448E585F6}"/>
              </a:ext>
            </a:extLst>
          </p:cNvPr>
          <p:cNvSpPr/>
          <p:nvPr/>
        </p:nvSpPr>
        <p:spPr>
          <a:xfrm>
            <a:off x="6939944" y="2492474"/>
            <a:ext cx="4642456" cy="2836787"/>
          </a:xfrm>
          <a:prstGeom prst="roundRect">
            <a:avLst>
              <a:gd name="adj" fmla="val 2877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6E2A673-67C9-407D-BC82-78FE013B5237}"/>
              </a:ext>
            </a:extLst>
          </p:cNvPr>
          <p:cNvCxnSpPr>
            <a:cxnSpLocks/>
          </p:cNvCxnSpPr>
          <p:nvPr/>
        </p:nvCxnSpPr>
        <p:spPr>
          <a:xfrm>
            <a:off x="515071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B7847CA-38AD-4B3B-8049-0530E02813F8}"/>
              </a:ext>
            </a:extLst>
          </p:cNvPr>
          <p:cNvSpPr txBox="1"/>
          <p:nvPr/>
        </p:nvSpPr>
        <p:spPr>
          <a:xfrm>
            <a:off x="600463" y="1261112"/>
            <a:ext cx="3148567" cy="520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We use a webcam to record gestures from users in real-time.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335C366-33B7-4D34-A067-EA3F142F62F5}"/>
              </a:ext>
            </a:extLst>
          </p:cNvPr>
          <p:cNvCxnSpPr>
            <a:cxnSpLocks/>
          </p:cNvCxnSpPr>
          <p:nvPr/>
        </p:nvCxnSpPr>
        <p:spPr>
          <a:xfrm>
            <a:off x="2547203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1603D87-1730-4225-80BC-9E82CD6BCE78}"/>
              </a:ext>
            </a:extLst>
          </p:cNvPr>
          <p:cNvSpPr txBox="1"/>
          <p:nvPr/>
        </p:nvSpPr>
        <p:spPr>
          <a:xfrm>
            <a:off x="2632595" y="1261111"/>
            <a:ext cx="3148567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PoseNet runs on a local node.js server and is exposed via a website. It translates a video stream into a wireframe stream.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F80C74-752B-4EDB-A1F1-2DD0B257D57F}"/>
              </a:ext>
            </a:extLst>
          </p:cNvPr>
          <p:cNvCxnSpPr>
            <a:cxnSpLocks/>
          </p:cNvCxnSpPr>
          <p:nvPr/>
        </p:nvCxnSpPr>
        <p:spPr>
          <a:xfrm>
            <a:off x="5127164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4AA13F3-B9A9-4F95-8F4F-4C8F484817BA}"/>
              </a:ext>
            </a:extLst>
          </p:cNvPr>
          <p:cNvSpPr txBox="1"/>
          <p:nvPr/>
        </p:nvSpPr>
        <p:spPr>
          <a:xfrm>
            <a:off x="5212556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Python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websocket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server consumes the wireframe stream and feeds it into a gesture model. This model extracts movements like take-off or left from the wireframe stream.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44701D6-B123-48A7-8F92-E5BDAEE1D0B4}"/>
              </a:ext>
            </a:extLst>
          </p:cNvPr>
          <p:cNvCxnSpPr>
            <a:cxnSpLocks/>
          </p:cNvCxnSpPr>
          <p:nvPr/>
        </p:nvCxnSpPr>
        <p:spPr>
          <a:xfrm>
            <a:off x="7366917" y="1295313"/>
            <a:ext cx="0" cy="1197161"/>
          </a:xfrm>
          <a:prstGeom prst="line">
            <a:avLst/>
          </a:prstGeom>
          <a:ln w="9525">
            <a:solidFill>
              <a:schemeClr val="accent2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02F046C-EFEE-4B5A-9348-3FB48B4BB992}"/>
              </a:ext>
            </a:extLst>
          </p:cNvPr>
          <p:cNvSpPr txBox="1"/>
          <p:nvPr/>
        </p:nvSpPr>
        <p:spPr>
          <a:xfrm>
            <a:off x="7452309" y="1261111"/>
            <a:ext cx="3944438" cy="9912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A steering module connect the drone API with the movement stream from the gesture model and ensures multi-threading and </a:t>
            </a:r>
            <a:r>
              <a:rPr lang="en-GB" sz="1600" dirty="0" err="1">
                <a:solidFill>
                  <a:schemeClr val="accent2"/>
                </a:solidFill>
                <a:latin typeface="Bahnschrift Light" panose="020B0502040204020203" pitchFamily="34" charset="0"/>
              </a:rPr>
              <a:t>realtime</a:t>
            </a:r>
            <a:r>
              <a:rPr lang="en-GB" sz="1600" dirty="0">
                <a:solidFill>
                  <a:schemeClr val="accent2"/>
                </a:solidFill>
                <a:latin typeface="Bahnschrift Light" panose="020B0502040204020203" pitchFamily="34" charset="0"/>
              </a:rPr>
              <a:t> movements.</a:t>
            </a:r>
          </a:p>
        </p:txBody>
      </p:sp>
    </p:spTree>
    <p:extLst>
      <p:ext uri="{BB962C8B-B14F-4D97-AF65-F5344CB8AC3E}">
        <p14:creationId xmlns:p14="http://schemas.microsoft.com/office/powerpoint/2010/main" val="890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00" grpId="1"/>
      <p:bldP spid="102" grpId="0"/>
      <p:bldP spid="102" grpId="1"/>
      <p:bldP spid="104" grpId="0"/>
      <p:bldP spid="104" grpId="1"/>
      <p:bldP spid="108" grpId="0"/>
      <p:bldP spid="10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296363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078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0" y="6637505"/>
            <a:ext cx="2844800" cy="137798"/>
          </a:xfrm>
        </p:spPr>
        <p:txBody>
          <a:bodyPr/>
          <a:lstStyle/>
          <a:p>
            <a:fld id="{0D3FE423-99AA-8A44-92E3-1EA415DCE0E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6640A-65B7-45BF-81C4-7BD07164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058" y="999310"/>
            <a:ext cx="7824662" cy="526407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5DB906-42FA-406D-9ACB-10D6150F54BF}"/>
              </a:ext>
            </a:extLst>
          </p:cNvPr>
          <p:cNvSpPr/>
          <p:nvPr/>
        </p:nvSpPr>
        <p:spPr>
          <a:xfrm>
            <a:off x="2364806" y="3942043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AFE3218-D5F3-4A54-8426-50A965D9FCE2}"/>
              </a:ext>
            </a:extLst>
          </p:cNvPr>
          <p:cNvSpPr/>
          <p:nvPr/>
        </p:nvSpPr>
        <p:spPr>
          <a:xfrm rot="16200000">
            <a:off x="1012390" y="3906768"/>
            <a:ext cx="344385" cy="201502"/>
          </a:xfrm>
          <a:prstGeom prst="rightArrow">
            <a:avLst>
              <a:gd name="adj1" fmla="val 50000"/>
              <a:gd name="adj2" fmla="val 8750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de-CH" sz="700">
              <a:latin typeface="Bahnschrift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9B392C-2420-44FF-A807-1ECB3BE9CF7A}"/>
              </a:ext>
            </a:extLst>
          </p:cNvPr>
          <p:cNvCxnSpPr/>
          <p:nvPr/>
        </p:nvCxnSpPr>
        <p:spPr>
          <a:xfrm>
            <a:off x="1073422" y="3360072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879CC-57C9-47A4-83BF-9E87B4789027}"/>
              </a:ext>
            </a:extLst>
          </p:cNvPr>
          <p:cNvCxnSpPr>
            <a:cxnSpLocks/>
          </p:cNvCxnSpPr>
          <p:nvPr/>
        </p:nvCxnSpPr>
        <p:spPr>
          <a:xfrm flipV="1">
            <a:off x="1047571" y="3369493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3B403F-E62F-4107-BF24-4E727D30DB49}"/>
              </a:ext>
            </a:extLst>
          </p:cNvPr>
          <p:cNvCxnSpPr>
            <a:cxnSpLocks/>
          </p:cNvCxnSpPr>
          <p:nvPr/>
        </p:nvCxnSpPr>
        <p:spPr>
          <a:xfrm flipV="1">
            <a:off x="1016686" y="3767649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B0A693-4616-4003-A0D4-0ADA4A1E30C6}"/>
              </a:ext>
            </a:extLst>
          </p:cNvPr>
          <p:cNvCxnSpPr>
            <a:cxnSpLocks/>
          </p:cNvCxnSpPr>
          <p:nvPr/>
        </p:nvCxnSpPr>
        <p:spPr>
          <a:xfrm flipV="1">
            <a:off x="1043416" y="3567216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88A1B2-191A-4FB7-A7FD-5A263B9382C5}"/>
              </a:ext>
            </a:extLst>
          </p:cNvPr>
          <p:cNvCxnSpPr>
            <a:cxnSpLocks/>
          </p:cNvCxnSpPr>
          <p:nvPr/>
        </p:nvCxnSpPr>
        <p:spPr>
          <a:xfrm flipH="1" flipV="1">
            <a:off x="1267742" y="3368295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0769B3-5F5F-4727-8084-D4A7772E3E3A}"/>
              </a:ext>
            </a:extLst>
          </p:cNvPr>
          <p:cNvCxnSpPr>
            <a:cxnSpLocks/>
          </p:cNvCxnSpPr>
          <p:nvPr/>
        </p:nvCxnSpPr>
        <p:spPr>
          <a:xfrm flipV="1">
            <a:off x="1297002" y="3558495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7B51FA-DC40-4A81-A2C8-DDBFB8468769}"/>
              </a:ext>
            </a:extLst>
          </p:cNvPr>
          <p:cNvCxnSpPr>
            <a:cxnSpLocks/>
          </p:cNvCxnSpPr>
          <p:nvPr/>
        </p:nvCxnSpPr>
        <p:spPr>
          <a:xfrm flipV="1">
            <a:off x="1173779" y="2988329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783B49-1DD9-472C-9790-441FFB2FC4E3}"/>
              </a:ext>
            </a:extLst>
          </p:cNvPr>
          <p:cNvCxnSpPr>
            <a:cxnSpLocks/>
          </p:cNvCxnSpPr>
          <p:nvPr/>
        </p:nvCxnSpPr>
        <p:spPr>
          <a:xfrm flipV="1">
            <a:off x="1036741" y="3767649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96D137-8EB8-4FA4-A385-34D78150D453}"/>
              </a:ext>
            </a:extLst>
          </p:cNvPr>
          <p:cNvCxnSpPr>
            <a:cxnSpLocks/>
          </p:cNvCxnSpPr>
          <p:nvPr/>
        </p:nvCxnSpPr>
        <p:spPr>
          <a:xfrm flipH="1" flipV="1">
            <a:off x="1296970" y="3753574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13A451-D6C6-4888-856A-1A7612EC0632}"/>
              </a:ext>
            </a:extLst>
          </p:cNvPr>
          <p:cNvCxnSpPr>
            <a:cxnSpLocks/>
          </p:cNvCxnSpPr>
          <p:nvPr/>
        </p:nvCxnSpPr>
        <p:spPr>
          <a:xfrm flipH="1" flipV="1">
            <a:off x="1303676" y="3753573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2BF94-AEDB-4236-AAE8-CE06378641EA}"/>
              </a:ext>
            </a:extLst>
          </p:cNvPr>
          <p:cNvCxnSpPr>
            <a:cxnSpLocks/>
          </p:cNvCxnSpPr>
          <p:nvPr/>
        </p:nvCxnSpPr>
        <p:spPr>
          <a:xfrm flipV="1">
            <a:off x="1035453" y="2991236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3CD3B-8378-4819-84A5-ADF68B1E13F2}"/>
              </a:ext>
            </a:extLst>
          </p:cNvPr>
          <p:cNvCxnSpPr>
            <a:cxnSpLocks/>
          </p:cNvCxnSpPr>
          <p:nvPr/>
        </p:nvCxnSpPr>
        <p:spPr>
          <a:xfrm flipV="1">
            <a:off x="1323810" y="2813530"/>
            <a:ext cx="25807" cy="177707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9BB254-78A6-41D2-9B97-3642A55AE149}"/>
              </a:ext>
            </a:extLst>
          </p:cNvPr>
          <p:cNvCxnSpPr>
            <a:cxnSpLocks/>
          </p:cNvCxnSpPr>
          <p:nvPr/>
        </p:nvCxnSpPr>
        <p:spPr>
          <a:xfrm flipV="1">
            <a:off x="1357357" y="2635676"/>
            <a:ext cx="7590" cy="176057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F2D400-8F3D-480C-B190-EA6D713985C3}"/>
              </a:ext>
            </a:extLst>
          </p:cNvPr>
          <p:cNvCxnSpPr>
            <a:cxnSpLocks/>
          </p:cNvCxnSpPr>
          <p:nvPr/>
        </p:nvCxnSpPr>
        <p:spPr>
          <a:xfrm>
            <a:off x="1197406" y="2991237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34D05F-B15F-4ED6-BA2F-86F01570BFE4}"/>
              </a:ext>
            </a:extLst>
          </p:cNvPr>
          <p:cNvCxnSpPr>
            <a:cxnSpLocks/>
          </p:cNvCxnSpPr>
          <p:nvPr/>
        </p:nvCxnSpPr>
        <p:spPr>
          <a:xfrm>
            <a:off x="1007117" y="2842599"/>
            <a:ext cx="12961" cy="178910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8F5CAD-C4ED-4C7C-B202-DD646F64461E}"/>
              </a:ext>
            </a:extLst>
          </p:cNvPr>
          <p:cNvCxnSpPr>
            <a:cxnSpLocks/>
          </p:cNvCxnSpPr>
          <p:nvPr/>
        </p:nvCxnSpPr>
        <p:spPr>
          <a:xfrm flipH="1" flipV="1">
            <a:off x="1003955" y="2658068"/>
            <a:ext cx="1330" cy="155048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23E2F7-E854-4E4D-81AA-96F997D960E6}"/>
              </a:ext>
            </a:extLst>
          </p:cNvPr>
          <p:cNvCxnSpPr>
            <a:cxnSpLocks/>
          </p:cNvCxnSpPr>
          <p:nvPr/>
        </p:nvCxnSpPr>
        <p:spPr>
          <a:xfrm flipV="1">
            <a:off x="1184380" y="2885578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A148DF-21BA-4D61-9FE4-670AEC3D0B62}"/>
              </a:ext>
            </a:extLst>
          </p:cNvPr>
          <p:cNvCxnSpPr>
            <a:cxnSpLocks/>
          </p:cNvCxnSpPr>
          <p:nvPr/>
        </p:nvCxnSpPr>
        <p:spPr>
          <a:xfrm flipV="1">
            <a:off x="1096061" y="2876496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C2A6421-9C0C-470B-8271-54B7E2EA46A3}"/>
              </a:ext>
            </a:extLst>
          </p:cNvPr>
          <p:cNvSpPr/>
          <p:nvPr/>
        </p:nvSpPr>
        <p:spPr>
          <a:xfrm>
            <a:off x="1351009" y="2800544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88067-BF5E-4BEA-BDCF-D50A3E34A1AB}"/>
              </a:ext>
            </a:extLst>
          </p:cNvPr>
          <p:cNvSpPr/>
          <p:nvPr/>
        </p:nvSpPr>
        <p:spPr>
          <a:xfrm>
            <a:off x="1359761" y="2615853"/>
            <a:ext cx="13187" cy="13187"/>
          </a:xfrm>
          <a:prstGeom prst="ellips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C5942E4-5331-4294-9BE0-8CB7DF34120E}"/>
              </a:ext>
            </a:extLst>
          </p:cNvPr>
          <p:cNvSpPr/>
          <p:nvPr/>
        </p:nvSpPr>
        <p:spPr>
          <a:xfrm>
            <a:off x="1317727" y="2981779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66D683-FAAD-44DD-A8BE-2DDE474B4257}"/>
              </a:ext>
            </a:extLst>
          </p:cNvPr>
          <p:cNvSpPr/>
          <p:nvPr/>
        </p:nvSpPr>
        <p:spPr>
          <a:xfrm>
            <a:off x="1213143" y="2869903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CBF32B-6399-4AE9-82CF-FACFE7CDEF7D}"/>
              </a:ext>
            </a:extLst>
          </p:cNvPr>
          <p:cNvSpPr/>
          <p:nvPr/>
        </p:nvSpPr>
        <p:spPr>
          <a:xfrm>
            <a:off x="1077744" y="2888622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683E7E-5E13-4D73-8EA2-34E942C88EFB}"/>
              </a:ext>
            </a:extLst>
          </p:cNvPr>
          <p:cNvSpPr/>
          <p:nvPr/>
        </p:nvSpPr>
        <p:spPr>
          <a:xfrm>
            <a:off x="1019980" y="3008008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AAB6AC-EAAB-4E18-B7A7-4B0AC20D8005}"/>
              </a:ext>
            </a:extLst>
          </p:cNvPr>
          <p:cNvSpPr/>
          <p:nvPr/>
        </p:nvSpPr>
        <p:spPr>
          <a:xfrm>
            <a:off x="999193" y="2821501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1297402-7CCE-4EB1-919C-C599380E9896}"/>
              </a:ext>
            </a:extLst>
          </p:cNvPr>
          <p:cNvSpPr/>
          <p:nvPr/>
        </p:nvSpPr>
        <p:spPr>
          <a:xfrm>
            <a:off x="998691" y="2631241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F23285C-2513-468F-AC4C-20DC0BF41516}"/>
              </a:ext>
            </a:extLst>
          </p:cNvPr>
          <p:cNvSpPr/>
          <p:nvPr/>
        </p:nvSpPr>
        <p:spPr>
          <a:xfrm>
            <a:off x="1170093" y="2978093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C39FB8-908A-4A71-A60B-148A86A5990F}"/>
              </a:ext>
            </a:extLst>
          </p:cNvPr>
          <p:cNvSpPr/>
          <p:nvPr/>
        </p:nvSpPr>
        <p:spPr>
          <a:xfrm>
            <a:off x="1182397" y="3335228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CB34D77-BEE7-4CFA-B159-C34B9B0A6E25}"/>
              </a:ext>
            </a:extLst>
          </p:cNvPr>
          <p:cNvSpPr/>
          <p:nvPr/>
        </p:nvSpPr>
        <p:spPr>
          <a:xfrm>
            <a:off x="1262653" y="3349432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81B55F-1197-4D2F-84DC-ACEA5DCD1E73}"/>
              </a:ext>
            </a:extLst>
          </p:cNvPr>
          <p:cNvSpPr/>
          <p:nvPr/>
        </p:nvSpPr>
        <p:spPr>
          <a:xfrm>
            <a:off x="1054421" y="335291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1866212-2354-4F01-99D1-25308AB42732}"/>
              </a:ext>
            </a:extLst>
          </p:cNvPr>
          <p:cNvSpPr/>
          <p:nvPr/>
        </p:nvSpPr>
        <p:spPr>
          <a:xfrm>
            <a:off x="1302412" y="3544743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0D4C38C-04D6-436C-AB22-FE5843D8B3C4}"/>
              </a:ext>
            </a:extLst>
          </p:cNvPr>
          <p:cNvSpPr/>
          <p:nvPr/>
        </p:nvSpPr>
        <p:spPr>
          <a:xfrm>
            <a:off x="1028494" y="3553464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39B49F-648A-4B59-B759-75C61BEFF521}"/>
              </a:ext>
            </a:extLst>
          </p:cNvPr>
          <p:cNvSpPr/>
          <p:nvPr/>
        </p:nvSpPr>
        <p:spPr>
          <a:xfrm>
            <a:off x="1287771" y="374163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BBCDA6-27A3-4D2D-80E4-61B531736B5B}"/>
              </a:ext>
            </a:extLst>
          </p:cNvPr>
          <p:cNvSpPr/>
          <p:nvPr/>
        </p:nvSpPr>
        <p:spPr>
          <a:xfrm>
            <a:off x="1365698" y="3796394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B3805D-E752-4DED-BC01-D40A4DAFE8A9}"/>
              </a:ext>
            </a:extLst>
          </p:cNvPr>
          <p:cNvSpPr/>
          <p:nvPr/>
        </p:nvSpPr>
        <p:spPr>
          <a:xfrm>
            <a:off x="1319076" y="3832073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30376A-3737-447C-BF52-84289C0FEF03}"/>
              </a:ext>
            </a:extLst>
          </p:cNvPr>
          <p:cNvSpPr/>
          <p:nvPr/>
        </p:nvSpPr>
        <p:spPr>
          <a:xfrm>
            <a:off x="1030928" y="3756480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744BA2D-3A0D-4251-9EC5-7D998CC3C04E}"/>
              </a:ext>
            </a:extLst>
          </p:cNvPr>
          <p:cNvSpPr/>
          <p:nvPr/>
        </p:nvSpPr>
        <p:spPr>
          <a:xfrm>
            <a:off x="993930" y="3823542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7062359-0108-4AAB-8030-08E821953897}"/>
              </a:ext>
            </a:extLst>
          </p:cNvPr>
          <p:cNvSpPr/>
          <p:nvPr/>
        </p:nvSpPr>
        <p:spPr>
          <a:xfrm>
            <a:off x="1035631" y="3830906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B02935-1437-427A-88FA-F980EDCE6DE8}"/>
              </a:ext>
            </a:extLst>
          </p:cNvPr>
          <p:cNvCxnSpPr/>
          <p:nvPr/>
        </p:nvCxnSpPr>
        <p:spPr>
          <a:xfrm>
            <a:off x="2429586" y="3284595"/>
            <a:ext cx="177355" cy="0"/>
          </a:xfrm>
          <a:prstGeom prst="lin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92BF0D4-E30C-493B-A9CE-28B68F0BFADA}"/>
              </a:ext>
            </a:extLst>
          </p:cNvPr>
          <p:cNvCxnSpPr>
            <a:cxnSpLocks/>
          </p:cNvCxnSpPr>
          <p:nvPr/>
        </p:nvCxnSpPr>
        <p:spPr>
          <a:xfrm flipV="1">
            <a:off x="2403735" y="3294016"/>
            <a:ext cx="18834" cy="186820"/>
          </a:xfrm>
          <a:prstGeom prst="lin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CFB4B-FF68-4C30-A069-1B1C45862739}"/>
              </a:ext>
            </a:extLst>
          </p:cNvPr>
          <p:cNvCxnSpPr>
            <a:cxnSpLocks/>
          </p:cNvCxnSpPr>
          <p:nvPr/>
        </p:nvCxnSpPr>
        <p:spPr>
          <a:xfrm flipV="1">
            <a:off x="2372850" y="3692172"/>
            <a:ext cx="26698" cy="50467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DAB5A9D-CEA6-425E-906E-F243139A7FE4}"/>
              </a:ext>
            </a:extLst>
          </p:cNvPr>
          <p:cNvCxnSpPr>
            <a:cxnSpLocks/>
          </p:cNvCxnSpPr>
          <p:nvPr/>
        </p:nvCxnSpPr>
        <p:spPr>
          <a:xfrm flipV="1">
            <a:off x="2399580" y="3491739"/>
            <a:ext cx="0" cy="186820"/>
          </a:xfrm>
          <a:prstGeom prst="lin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88BB2C8-797C-4545-B50B-09BD78A64CFC}"/>
              </a:ext>
            </a:extLst>
          </p:cNvPr>
          <p:cNvCxnSpPr>
            <a:cxnSpLocks/>
          </p:cNvCxnSpPr>
          <p:nvPr/>
        </p:nvCxnSpPr>
        <p:spPr>
          <a:xfrm flipH="1" flipV="1">
            <a:off x="2623906" y="3292818"/>
            <a:ext cx="33415" cy="179297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30B686-8D2A-463C-8DE2-E474659339D6}"/>
              </a:ext>
            </a:extLst>
          </p:cNvPr>
          <p:cNvCxnSpPr>
            <a:cxnSpLocks/>
          </p:cNvCxnSpPr>
          <p:nvPr/>
        </p:nvCxnSpPr>
        <p:spPr>
          <a:xfrm flipV="1">
            <a:off x="2653166" y="3483018"/>
            <a:ext cx="0" cy="18682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50413F-E4E0-4B8B-A380-46414CA13DE7}"/>
              </a:ext>
            </a:extLst>
          </p:cNvPr>
          <p:cNvCxnSpPr>
            <a:cxnSpLocks/>
          </p:cNvCxnSpPr>
          <p:nvPr/>
        </p:nvCxnSpPr>
        <p:spPr>
          <a:xfrm flipV="1">
            <a:off x="2529943" y="2912852"/>
            <a:ext cx="8458" cy="356847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988CCC-D688-41EF-97FB-48FCE1C73BEF}"/>
              </a:ext>
            </a:extLst>
          </p:cNvPr>
          <p:cNvCxnSpPr>
            <a:cxnSpLocks/>
          </p:cNvCxnSpPr>
          <p:nvPr/>
        </p:nvCxnSpPr>
        <p:spPr>
          <a:xfrm flipV="1">
            <a:off x="2392905" y="3692172"/>
            <a:ext cx="13349" cy="65484"/>
          </a:xfrm>
          <a:prstGeom prst="lin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D9B67E-2BEC-48EE-8F28-362911E750ED}"/>
              </a:ext>
            </a:extLst>
          </p:cNvPr>
          <p:cNvCxnSpPr>
            <a:cxnSpLocks/>
          </p:cNvCxnSpPr>
          <p:nvPr/>
        </p:nvCxnSpPr>
        <p:spPr>
          <a:xfrm flipH="1" flipV="1">
            <a:off x="2653134" y="3678097"/>
            <a:ext cx="28959" cy="70838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FC8BBCE-5431-4CC6-9CA8-33A7382AE28D}"/>
              </a:ext>
            </a:extLst>
          </p:cNvPr>
          <p:cNvCxnSpPr>
            <a:cxnSpLocks/>
          </p:cNvCxnSpPr>
          <p:nvPr/>
        </p:nvCxnSpPr>
        <p:spPr>
          <a:xfrm flipH="1" flipV="1">
            <a:off x="2659840" y="3678096"/>
            <a:ext cx="61271" cy="50467"/>
          </a:xfrm>
          <a:prstGeom prst="lin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E901CF-5F50-44D5-9CED-FAA0DD41C321}"/>
              </a:ext>
            </a:extLst>
          </p:cNvPr>
          <p:cNvCxnSpPr>
            <a:cxnSpLocks/>
          </p:cNvCxnSpPr>
          <p:nvPr/>
        </p:nvCxnSpPr>
        <p:spPr>
          <a:xfrm flipV="1">
            <a:off x="2391617" y="2915759"/>
            <a:ext cx="130154" cy="24605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2B1EE0-8320-4D46-89AD-7B85F43CDDE0}"/>
              </a:ext>
            </a:extLst>
          </p:cNvPr>
          <p:cNvCxnSpPr>
            <a:cxnSpLocks/>
          </p:cNvCxnSpPr>
          <p:nvPr/>
        </p:nvCxnSpPr>
        <p:spPr>
          <a:xfrm>
            <a:off x="2553570" y="2915760"/>
            <a:ext cx="111053" cy="0"/>
          </a:xfrm>
          <a:prstGeom prst="lin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4B00D2F-381A-4862-9305-C7405952B3C4}"/>
              </a:ext>
            </a:extLst>
          </p:cNvPr>
          <p:cNvCxnSpPr>
            <a:cxnSpLocks/>
          </p:cNvCxnSpPr>
          <p:nvPr/>
        </p:nvCxnSpPr>
        <p:spPr>
          <a:xfrm flipV="1">
            <a:off x="2540544" y="2810101"/>
            <a:ext cx="27567" cy="94852"/>
          </a:xfrm>
          <a:prstGeom prst="lin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4514B3-4C27-41ED-A4EF-3A632E8D8820}"/>
              </a:ext>
            </a:extLst>
          </p:cNvPr>
          <p:cNvCxnSpPr>
            <a:cxnSpLocks/>
          </p:cNvCxnSpPr>
          <p:nvPr/>
        </p:nvCxnSpPr>
        <p:spPr>
          <a:xfrm flipV="1">
            <a:off x="2452225" y="2801019"/>
            <a:ext cx="112756" cy="14896"/>
          </a:xfrm>
          <a:prstGeom prst="lin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44F576F1-F733-497D-B80F-FB54CAA46E7F}"/>
              </a:ext>
            </a:extLst>
          </p:cNvPr>
          <p:cNvSpPr/>
          <p:nvPr/>
        </p:nvSpPr>
        <p:spPr>
          <a:xfrm>
            <a:off x="2569307" y="2794426"/>
            <a:ext cx="13187" cy="13187"/>
          </a:xfrm>
          <a:prstGeom prst="ellipse">
            <a:avLst/>
          </a:prstGeom>
          <a:ln w="9525">
            <a:solidFill>
              <a:srgbClr val="9816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E534CD4-C5DF-4F78-ADA4-226B85C5ACFE}"/>
              </a:ext>
            </a:extLst>
          </p:cNvPr>
          <p:cNvSpPr/>
          <p:nvPr/>
        </p:nvSpPr>
        <p:spPr>
          <a:xfrm>
            <a:off x="2433908" y="2813145"/>
            <a:ext cx="13187" cy="13187"/>
          </a:xfrm>
          <a:prstGeom prst="ellipse">
            <a:avLst/>
          </a:prstGeom>
          <a:ln w="9525">
            <a:solidFill>
              <a:srgbClr val="D059F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132167C-46CF-4D96-93EF-FEB08A1F9772}"/>
              </a:ext>
            </a:extLst>
          </p:cNvPr>
          <p:cNvSpPr/>
          <p:nvPr/>
        </p:nvSpPr>
        <p:spPr>
          <a:xfrm>
            <a:off x="2376144" y="293253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A8B6AC6-F1FE-45EE-9C72-D6E5BE5564E8}"/>
              </a:ext>
            </a:extLst>
          </p:cNvPr>
          <p:cNvSpPr/>
          <p:nvPr/>
        </p:nvSpPr>
        <p:spPr>
          <a:xfrm>
            <a:off x="2526257" y="2902616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6FA7546-3F85-486D-858B-F3D0D4C069A9}"/>
              </a:ext>
            </a:extLst>
          </p:cNvPr>
          <p:cNvSpPr/>
          <p:nvPr/>
        </p:nvSpPr>
        <p:spPr>
          <a:xfrm>
            <a:off x="2538561" y="3259751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D0CC382-DD88-43D6-88A2-B7FAAEC6D8F4}"/>
              </a:ext>
            </a:extLst>
          </p:cNvPr>
          <p:cNvSpPr/>
          <p:nvPr/>
        </p:nvSpPr>
        <p:spPr>
          <a:xfrm>
            <a:off x="2618817" y="3273955"/>
            <a:ext cx="13187" cy="13187"/>
          </a:xfrm>
          <a:prstGeom prst="ellipse">
            <a:avLst/>
          </a:prstGeom>
          <a:ln w="9525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81C74F8-4725-487A-8D9F-14A5CE1DE5CB}"/>
              </a:ext>
            </a:extLst>
          </p:cNvPr>
          <p:cNvSpPr/>
          <p:nvPr/>
        </p:nvSpPr>
        <p:spPr>
          <a:xfrm>
            <a:off x="2410585" y="3277434"/>
            <a:ext cx="13187" cy="13187"/>
          </a:xfrm>
          <a:prstGeom prst="ellipse">
            <a:avLst/>
          </a:prstGeom>
          <a:ln w="9525"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04FC737-0D4B-4987-A2E1-CD1D78337FD6}"/>
              </a:ext>
            </a:extLst>
          </p:cNvPr>
          <p:cNvSpPr/>
          <p:nvPr/>
        </p:nvSpPr>
        <p:spPr>
          <a:xfrm>
            <a:off x="2658576" y="3469266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134591E-DA40-49CF-894C-C39C4B5747B1}"/>
              </a:ext>
            </a:extLst>
          </p:cNvPr>
          <p:cNvSpPr/>
          <p:nvPr/>
        </p:nvSpPr>
        <p:spPr>
          <a:xfrm>
            <a:off x="2384658" y="3477987"/>
            <a:ext cx="13187" cy="13187"/>
          </a:xfrm>
          <a:prstGeom prst="ellipse">
            <a:avLst/>
          </a:prstGeom>
          <a:ln w="9525">
            <a:solidFill>
              <a:srgbClr val="95EB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14B8B1E-BF84-41B5-8CF9-8818E7B2D313}"/>
              </a:ext>
            </a:extLst>
          </p:cNvPr>
          <p:cNvSpPr/>
          <p:nvPr/>
        </p:nvSpPr>
        <p:spPr>
          <a:xfrm>
            <a:off x="2643935" y="3666159"/>
            <a:ext cx="13187" cy="13187"/>
          </a:xfrm>
          <a:prstGeom prst="ellips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B760DFA-0E37-4A0C-A573-74D780AFA881}"/>
              </a:ext>
            </a:extLst>
          </p:cNvPr>
          <p:cNvSpPr/>
          <p:nvPr/>
        </p:nvSpPr>
        <p:spPr>
          <a:xfrm>
            <a:off x="2721862" y="3720917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581E6B5-3E7A-4456-BF43-97156454004E}"/>
              </a:ext>
            </a:extLst>
          </p:cNvPr>
          <p:cNvSpPr/>
          <p:nvPr/>
        </p:nvSpPr>
        <p:spPr>
          <a:xfrm>
            <a:off x="2675240" y="3756596"/>
            <a:ext cx="13187" cy="13187"/>
          </a:xfrm>
          <a:prstGeom prst="ellipse">
            <a:avLst/>
          </a:prstGeom>
          <a:ln w="952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EFBE5C6-D526-44B4-A3CB-6F70D7586FB4}"/>
              </a:ext>
            </a:extLst>
          </p:cNvPr>
          <p:cNvSpPr/>
          <p:nvPr/>
        </p:nvSpPr>
        <p:spPr>
          <a:xfrm>
            <a:off x="2387092" y="3681003"/>
            <a:ext cx="13187" cy="13187"/>
          </a:xfrm>
          <a:prstGeom prst="ellipse">
            <a:avLst/>
          </a:prstGeom>
          <a:ln w="952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D54FE47-86FA-4D26-AF6C-27DB4F5D878D}"/>
              </a:ext>
            </a:extLst>
          </p:cNvPr>
          <p:cNvSpPr/>
          <p:nvPr/>
        </p:nvSpPr>
        <p:spPr>
          <a:xfrm>
            <a:off x="2350094" y="3748065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AEE765A-31E6-4FE3-A20D-0B07054332CC}"/>
              </a:ext>
            </a:extLst>
          </p:cNvPr>
          <p:cNvSpPr/>
          <p:nvPr/>
        </p:nvSpPr>
        <p:spPr>
          <a:xfrm>
            <a:off x="2391795" y="3755429"/>
            <a:ext cx="13187" cy="13187"/>
          </a:xfrm>
          <a:prstGeom prst="ellipse">
            <a:avLst/>
          </a:prstGeom>
          <a:ln w="9525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6BBB1CE-E23B-4A1F-AE9A-5FF7E9712632}"/>
              </a:ext>
            </a:extLst>
          </p:cNvPr>
          <p:cNvCxnSpPr>
            <a:cxnSpLocks/>
          </p:cNvCxnSpPr>
          <p:nvPr/>
        </p:nvCxnSpPr>
        <p:spPr>
          <a:xfrm flipV="1">
            <a:off x="2684670" y="2915860"/>
            <a:ext cx="135127" cy="8043"/>
          </a:xfrm>
          <a:prstGeom prst="lin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EF6EF62-1AA7-454B-AE42-9C61C29F4137}"/>
              </a:ext>
            </a:extLst>
          </p:cNvPr>
          <p:cNvCxnSpPr>
            <a:cxnSpLocks/>
          </p:cNvCxnSpPr>
          <p:nvPr/>
        </p:nvCxnSpPr>
        <p:spPr>
          <a:xfrm flipV="1">
            <a:off x="2841085" y="2912852"/>
            <a:ext cx="146597" cy="5152"/>
          </a:xfrm>
          <a:prstGeom prst="line">
            <a:avLst/>
          </a:prstGeom>
          <a:ln w="9525">
            <a:solidFill>
              <a:srgbClr val="1CB7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7D23BE7-F297-4C71-B91A-BFEA123F5967}"/>
              </a:ext>
            </a:extLst>
          </p:cNvPr>
          <p:cNvSpPr/>
          <p:nvPr/>
        </p:nvSpPr>
        <p:spPr>
          <a:xfrm>
            <a:off x="2827898" y="2909266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9C1E81D-7313-4386-A76E-B6E094676E52}"/>
              </a:ext>
            </a:extLst>
          </p:cNvPr>
          <p:cNvSpPr/>
          <p:nvPr/>
        </p:nvSpPr>
        <p:spPr>
          <a:xfrm>
            <a:off x="2678587" y="2914445"/>
            <a:ext cx="13187" cy="13187"/>
          </a:xfrm>
          <a:prstGeom prst="ellipse">
            <a:avLst/>
          </a:prstGeom>
          <a:ln w="9525">
            <a:solidFill>
              <a:srgbClr val="12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7A93239-678E-42B3-9C10-BAA3F6C52CF9}"/>
              </a:ext>
            </a:extLst>
          </p:cNvPr>
          <p:cNvCxnSpPr>
            <a:cxnSpLocks/>
          </p:cNvCxnSpPr>
          <p:nvPr/>
        </p:nvCxnSpPr>
        <p:spPr>
          <a:xfrm flipV="1">
            <a:off x="2362058" y="2956551"/>
            <a:ext cx="21288" cy="127305"/>
          </a:xfrm>
          <a:prstGeom prst="lin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C77A51B-3EEF-4DB1-93CC-AE77DCCB4AE5}"/>
              </a:ext>
            </a:extLst>
          </p:cNvPr>
          <p:cNvCxnSpPr>
            <a:cxnSpLocks/>
          </p:cNvCxnSpPr>
          <p:nvPr/>
        </p:nvCxnSpPr>
        <p:spPr>
          <a:xfrm flipV="1">
            <a:off x="2332666" y="3092889"/>
            <a:ext cx="24416" cy="155047"/>
          </a:xfrm>
          <a:prstGeom prst="lin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F3AA1A81-7B67-4FF4-B96E-AD681B05BF92}"/>
              </a:ext>
            </a:extLst>
          </p:cNvPr>
          <p:cNvSpPr/>
          <p:nvPr/>
        </p:nvSpPr>
        <p:spPr>
          <a:xfrm>
            <a:off x="2383248" y="2943051"/>
            <a:ext cx="13187" cy="13187"/>
          </a:xfrm>
          <a:prstGeom prst="ellipse">
            <a:avLst/>
          </a:prstGeom>
          <a:ln w="9525">
            <a:solidFill>
              <a:srgbClr val="050E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5A3E14-97CD-4847-8DDE-5EBC56F38DC8}"/>
              </a:ext>
            </a:extLst>
          </p:cNvPr>
          <p:cNvSpPr/>
          <p:nvPr/>
        </p:nvSpPr>
        <p:spPr>
          <a:xfrm>
            <a:off x="2356480" y="3075713"/>
            <a:ext cx="13187" cy="13187"/>
          </a:xfrm>
          <a:prstGeom prst="ellipse">
            <a:avLst/>
          </a:prstGeom>
          <a:ln w="9525">
            <a:solidFill>
              <a:srgbClr val="1722F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D7BBB30-5926-41B7-8CE5-7471FCF1DC65}"/>
              </a:ext>
            </a:extLst>
          </p:cNvPr>
          <p:cNvSpPr/>
          <p:nvPr/>
        </p:nvSpPr>
        <p:spPr>
          <a:xfrm>
            <a:off x="2323457" y="3239642"/>
            <a:ext cx="13187" cy="13187"/>
          </a:xfrm>
          <a:prstGeom prst="ellipse">
            <a:avLst/>
          </a:prstGeom>
          <a:ln w="9525">
            <a:solidFill>
              <a:srgbClr val="7178F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CDE500E-71D2-44CE-8CF7-4DA6F0F92210}"/>
              </a:ext>
            </a:extLst>
          </p:cNvPr>
          <p:cNvCxnSpPr>
            <a:cxnSpLocks/>
          </p:cNvCxnSpPr>
          <p:nvPr/>
        </p:nvCxnSpPr>
        <p:spPr>
          <a:xfrm>
            <a:off x="432252" y="136105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47D3BFA-E8B2-4C66-88AA-827D59BA667E}"/>
              </a:ext>
            </a:extLst>
          </p:cNvPr>
          <p:cNvSpPr txBox="1"/>
          <p:nvPr/>
        </p:nvSpPr>
        <p:spPr>
          <a:xfrm>
            <a:off x="432253" y="105936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A Soft Start…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35A68F-DCFA-4F9E-A43E-2BD7677005EA}"/>
              </a:ext>
            </a:extLst>
          </p:cNvPr>
          <p:cNvSpPr txBox="1"/>
          <p:nvPr/>
        </p:nvSpPr>
        <p:spPr>
          <a:xfrm>
            <a:off x="432251" y="1435611"/>
            <a:ext cx="3324409" cy="9945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Static postures are much easier to generate, label and predict. We thus started a prototype with simple postures like the ones below.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B5D33A8-2D13-4FDA-8E60-57842E4BDBF8}"/>
              </a:ext>
            </a:extLst>
          </p:cNvPr>
          <p:cNvCxnSpPr>
            <a:cxnSpLocks/>
          </p:cNvCxnSpPr>
          <p:nvPr/>
        </p:nvCxnSpPr>
        <p:spPr>
          <a:xfrm>
            <a:off x="432252" y="5034343"/>
            <a:ext cx="332440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5C508F-D333-4370-B8D0-898479996B69}"/>
              </a:ext>
            </a:extLst>
          </p:cNvPr>
          <p:cNvSpPr txBox="1"/>
          <p:nvPr/>
        </p:nvSpPr>
        <p:spPr>
          <a:xfrm>
            <a:off x="432253" y="4732658"/>
            <a:ext cx="2276938" cy="2086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Data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165173-701A-4059-B8CD-1A3EF02A9412}"/>
              </a:ext>
            </a:extLst>
          </p:cNvPr>
          <p:cNvSpPr txBox="1"/>
          <p:nvPr/>
        </p:nvSpPr>
        <p:spPr>
          <a:xfrm>
            <a:off x="432251" y="5108901"/>
            <a:ext cx="3324409" cy="117386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streams the x/y coordinates of body parts. We used these to easily label movements. We do not need to care about the duration between points in the stream or their sequential order.</a:t>
            </a:r>
          </a:p>
        </p:txBody>
      </p:sp>
    </p:spTree>
    <p:extLst>
      <p:ext uri="{BB962C8B-B14F-4D97-AF65-F5344CB8AC3E}">
        <p14:creationId xmlns:p14="http://schemas.microsoft.com/office/powerpoint/2010/main" val="7144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95A5-DC59-40E8-B5AB-92DE221E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</a:t>
            </a:r>
            <a:r>
              <a:rPr lang="en-US" dirty="0" err="1"/>
              <a:t>WiTh</a:t>
            </a:r>
            <a:r>
              <a:rPr lang="en-US" dirty="0"/>
              <a:t> (Static) Postures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5D931-65F6-409F-B578-B4519E2E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CC697-2486-440A-9BA6-3BF8DCD6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859" y="1472892"/>
            <a:ext cx="6987540" cy="18298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D4ABE7-CD29-4FCB-A222-ADAFCB76CEE9}"/>
              </a:ext>
            </a:extLst>
          </p:cNvPr>
          <p:cNvCxnSpPr>
            <a:cxnSpLocks/>
          </p:cNvCxnSpPr>
          <p:nvPr/>
        </p:nvCxnSpPr>
        <p:spPr>
          <a:xfrm>
            <a:off x="432253" y="1361053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87123E-C72A-43B0-B40D-49BA261D98C9}"/>
              </a:ext>
            </a:extLst>
          </p:cNvPr>
          <p:cNvSpPr txBox="1"/>
          <p:nvPr/>
        </p:nvSpPr>
        <p:spPr>
          <a:xfrm>
            <a:off x="432253" y="1022089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CEDF8-913D-490B-9C27-3F93A79E27B3}"/>
              </a:ext>
            </a:extLst>
          </p:cNvPr>
          <p:cNvSpPr txBox="1"/>
          <p:nvPr/>
        </p:nvSpPr>
        <p:spPr>
          <a:xfrm>
            <a:off x="432252" y="1435612"/>
            <a:ext cx="4097637" cy="194575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used a fully connected neural network to detect postures. As expected, the model detected postures almost perfectly (see accuracy plot).</a:t>
            </a:r>
          </a:p>
          <a:p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Using a neural network for postures feels like using a sledgehammer for cracking a nut. We did not tune the model further and started with gestures.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461-8606-4F3E-A453-726CA4C8CF88}"/>
              </a:ext>
            </a:extLst>
          </p:cNvPr>
          <p:cNvSpPr txBox="1"/>
          <p:nvPr/>
        </p:nvSpPr>
        <p:spPr>
          <a:xfrm>
            <a:off x="432251" y="4693069"/>
            <a:ext cx="11104428" cy="9078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set up the data preparation pipelines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got a feeling that gestures actually might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We had a model that helped us connecting the other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But now: let’s see how we approached the more interesting part of dynamic gestures!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8EC1D6-63D7-4EAD-823C-A6C8891616BC}"/>
              </a:ext>
            </a:extLst>
          </p:cNvPr>
          <p:cNvCxnSpPr>
            <a:cxnSpLocks/>
          </p:cNvCxnSpPr>
          <p:nvPr/>
        </p:nvCxnSpPr>
        <p:spPr>
          <a:xfrm>
            <a:off x="432253" y="4526500"/>
            <a:ext cx="11104428" cy="0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572BF5-8BB0-4512-BEA8-FBDF58D7B378}"/>
              </a:ext>
            </a:extLst>
          </p:cNvPr>
          <p:cNvSpPr txBox="1"/>
          <p:nvPr/>
        </p:nvSpPr>
        <p:spPr>
          <a:xfrm>
            <a:off x="432253" y="4187536"/>
            <a:ext cx="5130347" cy="30168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97355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DEA33-2AA0-4C12-BA7C-18167A9C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Labelling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3D1B71-9536-4A1E-80B6-CA8741AA36A5}"/>
              </a:ext>
            </a:extLst>
          </p:cNvPr>
          <p:cNvGrpSpPr/>
          <p:nvPr/>
        </p:nvGrpSpPr>
        <p:grpSpPr>
          <a:xfrm>
            <a:off x="580095" y="1423325"/>
            <a:ext cx="3184823" cy="1636522"/>
            <a:chOff x="580095" y="1423325"/>
            <a:chExt cx="5015749" cy="2577344"/>
          </a:xfrm>
        </p:grpSpPr>
        <p:sp>
          <p:nvSpPr>
            <p:cNvPr id="457" name="Content Placeholder 4">
              <a:extLst>
                <a:ext uri="{FF2B5EF4-FFF2-40B4-BE49-F238E27FC236}">
                  <a16:creationId xmlns:a16="http://schemas.microsoft.com/office/drawing/2014/main" id="{504E0DCD-2CEB-48E2-BC18-847E2DF2F123}"/>
                </a:ext>
              </a:extLst>
            </p:cNvPr>
            <p:cNvSpPr txBox="1">
              <a:spLocks/>
            </p:cNvSpPr>
            <p:nvPr/>
          </p:nvSpPr>
          <p:spPr>
            <a:xfrm>
              <a:off x="2863479" y="1466799"/>
              <a:ext cx="1703051" cy="25338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2"/>
                  </a:solidFill>
                  <a:latin typeface="Helvetica Ligh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GB" sz="800" dirty="0"/>
                <a:t>PoseNet</a:t>
              </a:r>
            </a:p>
          </p:txBody>
        </p: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6D1A941F-133F-43CB-BC92-A6B17F33C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8763" y="2243289"/>
              <a:ext cx="23784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Flowchart: Process 458">
              <a:extLst>
                <a:ext uri="{FF2B5EF4-FFF2-40B4-BE49-F238E27FC236}">
                  <a16:creationId xmlns:a16="http://schemas.microsoft.com/office/drawing/2014/main" id="{DB477208-3D7E-4E3C-8807-CEF693676A5F}"/>
                </a:ext>
              </a:extLst>
            </p:cNvPr>
            <p:cNvSpPr/>
            <p:nvPr/>
          </p:nvSpPr>
          <p:spPr>
            <a:xfrm>
              <a:off x="3076693" y="2780311"/>
              <a:ext cx="1294887" cy="863659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b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Server</a:t>
              </a:r>
            </a:p>
          </p:txBody>
        </p:sp>
        <p:sp>
          <p:nvSpPr>
            <p:cNvPr id="460" name="Flowchart: Process 459">
              <a:extLst>
                <a:ext uri="{FF2B5EF4-FFF2-40B4-BE49-F238E27FC236}">
                  <a16:creationId xmlns:a16="http://schemas.microsoft.com/office/drawing/2014/main" id="{D3FF2F18-6499-43FA-AF9E-E6AEA5216CB3}"/>
                </a:ext>
              </a:extLst>
            </p:cNvPr>
            <p:cNvSpPr/>
            <p:nvPr/>
          </p:nvSpPr>
          <p:spPr>
            <a:xfrm rot="16200000">
              <a:off x="4565255" y="3070490"/>
              <a:ext cx="863659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Wireframe</a:t>
              </a:r>
            </a:p>
          </p:txBody>
        </p: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594DD295-85CD-46AF-A1CF-95E15CD5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534" y="3668566"/>
              <a:ext cx="283302" cy="283302"/>
            </a:xfrm>
            <a:prstGeom prst="rect">
              <a:avLst/>
            </a:prstGeom>
          </p:spPr>
        </p:pic>
        <p:sp>
          <p:nvSpPr>
            <p:cNvPr id="470" name="Flowchart: Process 469">
              <a:extLst>
                <a:ext uri="{FF2B5EF4-FFF2-40B4-BE49-F238E27FC236}">
                  <a16:creationId xmlns:a16="http://schemas.microsoft.com/office/drawing/2014/main" id="{5E199FCF-FEBE-4E13-83EE-0FFF240F48DF}"/>
                </a:ext>
              </a:extLst>
            </p:cNvPr>
            <p:cNvSpPr/>
            <p:nvPr/>
          </p:nvSpPr>
          <p:spPr>
            <a:xfrm rot="16200000">
              <a:off x="2097546" y="2079725"/>
              <a:ext cx="806633" cy="283302"/>
            </a:xfrm>
            <a:prstGeom prst="flowChartProcess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Helvetica Light"/>
                </a:rPr>
                <a:t>Video</a:t>
              </a:r>
            </a:p>
          </p:txBody>
        </p: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D1CCB947-E9C5-40A0-B12D-A3BAB703A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015" y="2653080"/>
              <a:ext cx="283302" cy="283302"/>
            </a:xfrm>
            <a:prstGeom prst="rect">
              <a:avLst/>
            </a:prstGeom>
          </p:spPr>
        </p:pic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AAF59EB9-76B0-4618-AEC4-B2F3D7EBED50}"/>
                </a:ext>
              </a:extLst>
            </p:cNvPr>
            <p:cNvCxnSpPr>
              <a:cxnSpLocks/>
              <a:stCxn id="459" idx="0"/>
              <a:endCxn id="478" idx="2"/>
            </p:cNvCxnSpPr>
            <p:nvPr/>
          </p:nvCxnSpPr>
          <p:spPr>
            <a:xfrm flipV="1">
              <a:off x="3724137" y="2624693"/>
              <a:ext cx="0" cy="155618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D9301FB7-7CB4-40E4-A420-6439D778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5110" y="2960180"/>
              <a:ext cx="451591" cy="451591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7A5B0ECB-636E-4B03-91E5-A4E4A999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2970" y="2929805"/>
              <a:ext cx="512342" cy="512342"/>
            </a:xfrm>
            <a:prstGeom prst="rect">
              <a:avLst/>
            </a:prstGeom>
          </p:spPr>
        </p:pic>
        <p:sp>
          <p:nvSpPr>
            <p:cNvPr id="478" name="Flowchart: Process 477">
              <a:extLst>
                <a:ext uri="{FF2B5EF4-FFF2-40B4-BE49-F238E27FC236}">
                  <a16:creationId xmlns:a16="http://schemas.microsoft.com/office/drawing/2014/main" id="{25E0CA15-7899-4569-B4CC-6A3B9B81B3E2}"/>
                </a:ext>
              </a:extLst>
            </p:cNvPr>
            <p:cNvSpPr/>
            <p:nvPr/>
          </p:nvSpPr>
          <p:spPr>
            <a:xfrm>
              <a:off x="3076693" y="1818059"/>
              <a:ext cx="1294887" cy="806633"/>
            </a:xfrm>
            <a:prstGeom prst="flowChart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0" bIns="0" rtlCol="0" anchor="t">
              <a:noAutofit/>
            </a:bodyPr>
            <a:lstStyle/>
            <a:p>
              <a:r>
                <a:rPr lang="en-US" sz="800" dirty="0">
                  <a:solidFill>
                    <a:schemeClr val="tx2"/>
                  </a:solidFill>
                  <a:latin typeface="Helvetica Light"/>
                </a:rPr>
                <a:t>Client in Chrome</a:t>
              </a:r>
            </a:p>
          </p:txBody>
        </p:sp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6FE277EB-D436-4D9A-A8A1-9AF58348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971" r="25429"/>
            <a:stretch/>
          </p:blipFill>
          <p:spPr>
            <a:xfrm>
              <a:off x="3138302" y="2273021"/>
              <a:ext cx="283302" cy="321760"/>
            </a:xfrm>
            <a:prstGeom prst="rect">
              <a:avLst/>
            </a:prstGeom>
          </p:spPr>
        </p:pic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D58AA961-8B04-4436-9147-06E90F703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797" y="3212140"/>
              <a:ext cx="451703" cy="1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B92B67E7-87E7-458D-A1B9-37F868F6D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7478" y="2243289"/>
              <a:ext cx="396431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0B2A6670-33A8-40A1-82A4-3051E06643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999" y="3212140"/>
              <a:ext cx="427845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9C24ECCE-813D-470D-A231-9A7C65D88405}"/>
                </a:ext>
              </a:extLst>
            </p:cNvPr>
            <p:cNvGrpSpPr/>
            <p:nvPr/>
          </p:nvGrpSpPr>
          <p:grpSpPr>
            <a:xfrm>
              <a:off x="580095" y="1423325"/>
              <a:ext cx="950811" cy="1513057"/>
              <a:chOff x="4902603" y="708308"/>
              <a:chExt cx="792656" cy="1261379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D9DD120E-BE10-4C22-8B84-8FDB0F723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603" y="708308"/>
                <a:ext cx="792656" cy="1261379"/>
              </a:xfrm>
              <a:prstGeom prst="rect">
                <a:avLst/>
              </a:prstGeom>
            </p:spPr>
          </p:pic>
          <p:sp>
            <p:nvSpPr>
              <p:cNvPr id="497" name="Content Placeholder 4">
                <a:extLst>
                  <a:ext uri="{FF2B5EF4-FFF2-40B4-BE49-F238E27FC236}">
                    <a16:creationId xmlns:a16="http://schemas.microsoft.com/office/drawing/2014/main" id="{2142CB1A-B8C1-4160-9155-9D1525F55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581" y="712585"/>
                <a:ext cx="395437" cy="160035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t">
                <a:noAutofit/>
              </a:bodyPr>
              <a:lstStyle>
                <a:defPPr>
                  <a:defRPr lang="en-US"/>
                </a:defPPr>
                <a:lvl1pPr algn="ctr">
                  <a:defRPr sz="1200">
                    <a:solidFill>
                      <a:schemeClr val="tx2"/>
                    </a:solidFill>
                    <a:latin typeface="Helvetica Light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endParaRPr lang="en-GB" sz="1000" dirty="0"/>
              </a:p>
            </p:txBody>
          </p:sp>
        </p:grpSp>
        <p:sp>
          <p:nvSpPr>
            <p:cNvPr id="493" name="Arrow: Right 492">
              <a:extLst>
                <a:ext uri="{FF2B5EF4-FFF2-40B4-BE49-F238E27FC236}">
                  <a16:creationId xmlns:a16="http://schemas.microsoft.com/office/drawing/2014/main" id="{0DE6A89D-9D3C-47D2-9160-8127DB515D4E}"/>
                </a:ext>
              </a:extLst>
            </p:cNvPr>
            <p:cNvSpPr/>
            <p:nvPr/>
          </p:nvSpPr>
          <p:spPr>
            <a:xfrm>
              <a:off x="1339790" y="1550197"/>
              <a:ext cx="271086" cy="158616"/>
            </a:xfrm>
            <a:prstGeom prst="rightArrow">
              <a:avLst>
                <a:gd name="adj1" fmla="val 50000"/>
                <a:gd name="adj2" fmla="val 8750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de-CH" sz="400">
                <a:latin typeface="Bahnschrift" panose="020B0502040204020203" pitchFamily="34" charset="0"/>
              </a:endParaRPr>
            </a:p>
          </p:txBody>
        </p:sp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F76C5889-5EDC-407B-A5E4-4C45129B8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543511" y="1973535"/>
              <a:ext cx="539508" cy="539508"/>
            </a:xfrm>
            <a:prstGeom prst="rect">
              <a:avLst/>
            </a:prstGeom>
          </p:spPr>
        </p:pic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73A4D6A0-CF68-4048-B73A-EDD9C96DA6AC}"/>
              </a:ext>
            </a:extLst>
          </p:cNvPr>
          <p:cNvGrpSpPr/>
          <p:nvPr/>
        </p:nvGrpSpPr>
        <p:grpSpPr>
          <a:xfrm>
            <a:off x="6124282" y="1390266"/>
            <a:ext cx="693572" cy="626430"/>
            <a:chOff x="8700377" y="1303627"/>
            <a:chExt cx="693572" cy="626430"/>
          </a:xfrm>
        </p:grpSpPr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4FC39404-A1FA-40F7-A38A-0F50A0620F12}"/>
                </a:ext>
              </a:extLst>
            </p:cNvPr>
            <p:cNvGrpSpPr/>
            <p:nvPr/>
          </p:nvGrpSpPr>
          <p:grpSpPr>
            <a:xfrm>
              <a:off x="8901163" y="1303627"/>
              <a:ext cx="492786" cy="503475"/>
              <a:chOff x="9503208" y="1119920"/>
              <a:chExt cx="492786" cy="503475"/>
            </a:xfrm>
          </p:grpSpPr>
          <p:sp>
            <p:nvSpPr>
              <p:cNvPr id="755" name="Rectangle 754">
                <a:extLst>
                  <a:ext uri="{FF2B5EF4-FFF2-40B4-BE49-F238E27FC236}">
                    <a16:creationId xmlns:a16="http://schemas.microsoft.com/office/drawing/2014/main" id="{4E9D5120-6177-4E7B-B1AF-238D72FAE8C4}"/>
                  </a:ext>
                </a:extLst>
              </p:cNvPr>
              <p:cNvSpPr/>
              <p:nvPr/>
            </p:nvSpPr>
            <p:spPr>
              <a:xfrm>
                <a:off x="9676245" y="111992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6" name="Rectangle 755">
                <a:extLst>
                  <a:ext uri="{FF2B5EF4-FFF2-40B4-BE49-F238E27FC236}">
                    <a16:creationId xmlns:a16="http://schemas.microsoft.com/office/drawing/2014/main" id="{006876F4-94AC-465B-9865-4BF5997348CF}"/>
                  </a:ext>
                </a:extLst>
              </p:cNvPr>
              <p:cNvSpPr/>
              <p:nvPr/>
            </p:nvSpPr>
            <p:spPr>
              <a:xfrm>
                <a:off x="9645815" y="1139910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BAEBD6BD-D0F1-4A62-8EED-06A7CFDC71FF}"/>
                  </a:ext>
                </a:extLst>
              </p:cNvPr>
              <p:cNvSpPr/>
              <p:nvPr/>
            </p:nvSpPr>
            <p:spPr>
              <a:xfrm>
                <a:off x="9610163" y="116172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7E921B6E-32CD-4D2F-BD99-DAC1026A0FDD}"/>
                  </a:ext>
                </a:extLst>
              </p:cNvPr>
              <p:cNvSpPr/>
              <p:nvPr/>
            </p:nvSpPr>
            <p:spPr>
              <a:xfrm>
                <a:off x="9574511" y="1183548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FEC14EE2-029E-4B9F-93A6-92DF359CCBEC}"/>
                  </a:ext>
                </a:extLst>
              </p:cNvPr>
              <p:cNvSpPr/>
              <p:nvPr/>
            </p:nvSpPr>
            <p:spPr>
              <a:xfrm>
                <a:off x="9538860" y="1205367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C03487E1-8D9A-4B6A-8322-30778CAFA59F}"/>
                  </a:ext>
                </a:extLst>
              </p:cNvPr>
              <p:cNvSpPr/>
              <p:nvPr/>
            </p:nvSpPr>
            <p:spPr>
              <a:xfrm>
                <a:off x="9503208" y="1227186"/>
                <a:ext cx="319749" cy="39620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9E5404D5-485B-4CE4-955F-F8D4A017E62C}"/>
                </a:ext>
              </a:extLst>
            </p:cNvPr>
            <p:cNvSpPr/>
            <p:nvPr/>
          </p:nvSpPr>
          <p:spPr>
            <a:xfrm>
              <a:off x="8873414" y="142658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87E7D63F-BFE3-4A4B-8023-F51361E651C0}"/>
                </a:ext>
              </a:extLst>
            </p:cNvPr>
            <p:cNvSpPr/>
            <p:nvPr/>
          </p:nvSpPr>
          <p:spPr>
            <a:xfrm>
              <a:off x="8842984" y="1446572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F2F00842-1201-4029-A315-D25F8FCD7D00}"/>
                </a:ext>
              </a:extLst>
            </p:cNvPr>
            <p:cNvSpPr/>
            <p:nvPr/>
          </p:nvSpPr>
          <p:spPr>
            <a:xfrm>
              <a:off x="8807332" y="146839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A509EADB-58E4-4570-BD0B-C52D19D88D12}"/>
                </a:ext>
              </a:extLst>
            </p:cNvPr>
            <p:cNvSpPr/>
            <p:nvPr/>
          </p:nvSpPr>
          <p:spPr>
            <a:xfrm>
              <a:off x="8771680" y="1490210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F46A54D9-AFC0-4A0F-9028-44368B35F3C3}"/>
                </a:ext>
              </a:extLst>
            </p:cNvPr>
            <p:cNvSpPr/>
            <p:nvPr/>
          </p:nvSpPr>
          <p:spPr>
            <a:xfrm>
              <a:off x="8736029" y="1512029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94D5EC6A-529D-4BDC-B529-6967E5F8B9C4}"/>
                </a:ext>
              </a:extLst>
            </p:cNvPr>
            <p:cNvSpPr/>
            <p:nvPr/>
          </p:nvSpPr>
          <p:spPr>
            <a:xfrm>
              <a:off x="8700377" y="1533848"/>
              <a:ext cx="319749" cy="39620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2A417B01-290C-4463-88F2-FB23AEAD437F}"/>
                </a:ext>
              </a:extLst>
            </p:cNvPr>
            <p:cNvGrpSpPr/>
            <p:nvPr/>
          </p:nvGrpSpPr>
          <p:grpSpPr>
            <a:xfrm flipH="1">
              <a:off x="8767554" y="1565275"/>
              <a:ext cx="202545" cy="328962"/>
              <a:chOff x="1601163" y="3107069"/>
              <a:chExt cx="491846" cy="798829"/>
            </a:xfrm>
          </p:grpSpPr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FB917840-2149-4725-B6B4-5E68E5ACE274}"/>
                  </a:ext>
                </a:extLst>
              </p:cNvPr>
              <p:cNvCxnSpPr/>
              <p:nvPr/>
            </p:nvCxnSpPr>
            <p:spPr>
              <a:xfrm>
                <a:off x="1693902" y="3508523"/>
                <a:ext cx="145256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053E957B-6D32-4DE9-8A64-D1E34643F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2730" y="3516239"/>
                <a:ext cx="15425" cy="153008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E1FD329-2D30-4FD1-B16A-7F228796D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7435" y="3842334"/>
                <a:ext cx="21866" cy="41333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40E5F545-0F1F-45B7-9593-DC8F98421F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9327" y="3678177"/>
                <a:ext cx="0" cy="153008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9AAE50D5-5CE9-49A1-801A-68BAD1E2A6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3053" y="3515258"/>
                <a:ext cx="27367" cy="146846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21D61E18-7BDF-42B8-9166-916663480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77017" y="3671034"/>
                <a:ext cx="0" cy="153008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0DAFA3C3-2B72-4CCC-A1C3-9F984C713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6096" y="3204061"/>
                <a:ext cx="6927" cy="29226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Straight Connector 723">
                <a:extLst>
                  <a:ext uri="{FF2B5EF4-FFF2-40B4-BE49-F238E27FC236}">
                    <a16:creationId xmlns:a16="http://schemas.microsoft.com/office/drawing/2014/main" id="{03937C81-55D4-4028-BE71-6EC5E483C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3860" y="3842334"/>
                <a:ext cx="10933" cy="53632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Straight Connector 724">
                <a:extLst>
                  <a:ext uri="{FF2B5EF4-FFF2-40B4-BE49-F238E27FC236}">
                    <a16:creationId xmlns:a16="http://schemas.microsoft.com/office/drawing/2014/main" id="{BF51A4C7-F02A-49D6-83E4-A7AF0AD8F7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76991" y="3830806"/>
                <a:ext cx="23718" cy="5801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Straight Connector 725">
                <a:extLst>
                  <a:ext uri="{FF2B5EF4-FFF2-40B4-BE49-F238E27FC236}">
                    <a16:creationId xmlns:a16="http://schemas.microsoft.com/office/drawing/2014/main" id="{886EEF93-B4EB-4351-A980-985795BA17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82483" y="3830805"/>
                <a:ext cx="50182" cy="41333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F2244A58-446A-4246-AE3E-BF5595C86E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62805" y="3206442"/>
                <a:ext cx="106598" cy="20152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39CDF486-6F2C-47E5-AAC5-6DB0EE62B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8973" y="3206443"/>
                <a:ext cx="55185" cy="83522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>
                <a:extLst>
                  <a:ext uri="{FF2B5EF4-FFF2-40B4-BE49-F238E27FC236}">
                    <a16:creationId xmlns:a16="http://schemas.microsoft.com/office/drawing/2014/main" id="{528366FA-FD02-4B8E-BAE0-40FCE113A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1713" y="3293086"/>
                <a:ext cx="115211" cy="42413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146530A8-CA58-471F-8E68-5684B6132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5447" y="3206443"/>
                <a:ext cx="90954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>
                <a:extLst>
                  <a:ext uri="{FF2B5EF4-FFF2-40B4-BE49-F238E27FC236}">
                    <a16:creationId xmlns:a16="http://schemas.microsoft.com/office/drawing/2014/main" id="{FFD4D5AA-80EF-40B1-A622-B82C3A7E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2778" y="3231235"/>
                <a:ext cx="17435" cy="104264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>
                <a:extLst>
                  <a:ext uri="{FF2B5EF4-FFF2-40B4-BE49-F238E27FC236}">
                    <a16:creationId xmlns:a16="http://schemas.microsoft.com/office/drawing/2014/main" id="{B8BB26DB-0745-46F5-86AB-15D95C858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8705" y="3342898"/>
                <a:ext cx="19997" cy="126985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>
                <a:extLst>
                  <a:ext uri="{FF2B5EF4-FFF2-40B4-BE49-F238E27FC236}">
                    <a16:creationId xmlns:a16="http://schemas.microsoft.com/office/drawing/2014/main" id="{82EC2D78-9F47-4FD8-9959-508C03300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4778" y="3119907"/>
                <a:ext cx="22578" cy="77685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Straight Connector 733">
                <a:extLst>
                  <a:ext uri="{FF2B5EF4-FFF2-40B4-BE49-F238E27FC236}">
                    <a16:creationId xmlns:a16="http://schemas.microsoft.com/office/drawing/2014/main" id="{04A3C315-B7B8-4CA8-BBBE-4D5436B96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2444" y="3112469"/>
                <a:ext cx="92349" cy="12200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E60B2CF7-9E0F-4878-AAE9-7D49363AA59D}"/>
                  </a:ext>
                </a:extLst>
              </p:cNvPr>
              <p:cNvSpPr/>
              <p:nvPr/>
            </p:nvSpPr>
            <p:spPr>
              <a:xfrm>
                <a:off x="1956514" y="3283923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B7C50B3A-6C14-48E0-8B5D-69716ECDC686}"/>
                  </a:ext>
                </a:extLst>
              </p:cNvPr>
              <p:cNvSpPr/>
              <p:nvPr/>
            </p:nvSpPr>
            <p:spPr>
              <a:xfrm>
                <a:off x="2082209" y="3333342"/>
                <a:ext cx="10800" cy="10800"/>
              </a:xfrm>
              <a:prstGeom prst="ellips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3534C54F-0B22-4387-97AD-954D0881E5BA}"/>
                  </a:ext>
                </a:extLst>
              </p:cNvPr>
              <p:cNvSpPr/>
              <p:nvPr/>
            </p:nvSpPr>
            <p:spPr>
              <a:xfrm>
                <a:off x="1893991" y="3198697"/>
                <a:ext cx="10800" cy="10800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06AA81A-4DB3-4BFE-AC73-9A7F11B52052}"/>
                  </a:ext>
                </a:extLst>
              </p:cNvPr>
              <p:cNvSpPr/>
              <p:nvPr/>
            </p:nvSpPr>
            <p:spPr>
              <a:xfrm>
                <a:off x="1808336" y="3107069"/>
                <a:ext cx="10800" cy="10800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9CE689AB-307C-452B-AAD9-81054A2691B1}"/>
                  </a:ext>
                </a:extLst>
              </p:cNvPr>
              <p:cNvSpPr/>
              <p:nvPr/>
            </p:nvSpPr>
            <p:spPr>
              <a:xfrm>
                <a:off x="1697442" y="3122400"/>
                <a:ext cx="10800" cy="10800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F852A5F6-5189-4B5F-B76B-7AEB6F31D920}"/>
                  </a:ext>
                </a:extLst>
              </p:cNvPr>
              <p:cNvSpPr/>
              <p:nvPr/>
            </p:nvSpPr>
            <p:spPr>
              <a:xfrm>
                <a:off x="1650133" y="3220179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37FA5265-FE67-4518-A3D5-59DF6F131D90}"/>
                  </a:ext>
                </a:extLst>
              </p:cNvPr>
              <p:cNvSpPr/>
              <p:nvPr/>
            </p:nvSpPr>
            <p:spPr>
              <a:xfrm>
                <a:off x="1628209" y="3328830"/>
                <a:ext cx="10800" cy="10800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4C1A6E7E-D4D9-4457-BD39-B9C2C93A1A65}"/>
                  </a:ext>
                </a:extLst>
              </p:cNvPr>
              <p:cNvSpPr/>
              <p:nvPr/>
            </p:nvSpPr>
            <p:spPr>
              <a:xfrm>
                <a:off x="1601163" y="3463090"/>
                <a:ext cx="10800" cy="10800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96F133D0-E42B-43B3-BE2F-E200D3D4FE47}"/>
                  </a:ext>
                </a:extLst>
              </p:cNvPr>
              <p:cNvSpPr/>
              <p:nvPr/>
            </p:nvSpPr>
            <p:spPr>
              <a:xfrm>
                <a:off x="1773077" y="3195678"/>
                <a:ext cx="10800" cy="10800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ABCF471D-18BA-4F51-A9F6-106432651601}"/>
                  </a:ext>
                </a:extLst>
              </p:cNvPr>
              <p:cNvSpPr/>
              <p:nvPr/>
            </p:nvSpPr>
            <p:spPr>
              <a:xfrm>
                <a:off x="1783154" y="3488176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E330C6FD-A1DD-4F5E-8BE7-92772D2DFF5F}"/>
                  </a:ext>
                </a:extLst>
              </p:cNvPr>
              <p:cNvSpPr/>
              <p:nvPr/>
            </p:nvSpPr>
            <p:spPr>
              <a:xfrm>
                <a:off x="1848885" y="3499809"/>
                <a:ext cx="10800" cy="10800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41ADF43D-80AE-4AA1-AC2B-32D4653ECBF5}"/>
                  </a:ext>
                </a:extLst>
              </p:cNvPr>
              <p:cNvSpPr/>
              <p:nvPr/>
            </p:nvSpPr>
            <p:spPr>
              <a:xfrm>
                <a:off x="1678340" y="3502658"/>
                <a:ext cx="10800" cy="10800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8422195A-B89C-4633-90C1-2B6D51930ABD}"/>
                  </a:ext>
                </a:extLst>
              </p:cNvPr>
              <p:cNvSpPr/>
              <p:nvPr/>
            </p:nvSpPr>
            <p:spPr>
              <a:xfrm>
                <a:off x="1881448" y="3659771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540D4378-821F-4643-B410-040E3BA8BD77}"/>
                  </a:ext>
                </a:extLst>
              </p:cNvPr>
              <p:cNvSpPr/>
              <p:nvPr/>
            </p:nvSpPr>
            <p:spPr>
              <a:xfrm>
                <a:off x="1657106" y="3666914"/>
                <a:ext cx="10800" cy="10800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537A1C3D-EB9A-4B32-B3F1-8C845F348322}"/>
                  </a:ext>
                </a:extLst>
              </p:cNvPr>
              <p:cNvSpPr/>
              <p:nvPr/>
            </p:nvSpPr>
            <p:spPr>
              <a:xfrm>
                <a:off x="1869457" y="3821029"/>
                <a:ext cx="10800" cy="10800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1039703-04A7-4C74-B2F7-DD366CF5BF2D}"/>
                  </a:ext>
                </a:extLst>
              </p:cNvPr>
              <p:cNvSpPr/>
              <p:nvPr/>
            </p:nvSpPr>
            <p:spPr>
              <a:xfrm>
                <a:off x="1933280" y="3865876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966C3662-DB49-4AC7-8A89-A0DBDF2CD68A}"/>
                  </a:ext>
                </a:extLst>
              </p:cNvPr>
              <p:cNvSpPr/>
              <p:nvPr/>
            </p:nvSpPr>
            <p:spPr>
              <a:xfrm>
                <a:off x="1895096" y="3895098"/>
                <a:ext cx="10800" cy="10800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AD826A0B-309B-4048-AC73-88E7DBFBFCC4}"/>
                  </a:ext>
                </a:extLst>
              </p:cNvPr>
              <p:cNvSpPr/>
              <p:nvPr/>
            </p:nvSpPr>
            <p:spPr>
              <a:xfrm>
                <a:off x="1659099" y="3833186"/>
                <a:ext cx="10800" cy="10800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A9B6AEED-AECB-4117-BDA6-92CBBAA13A1D}"/>
                  </a:ext>
                </a:extLst>
              </p:cNvPr>
              <p:cNvSpPr/>
              <p:nvPr/>
            </p:nvSpPr>
            <p:spPr>
              <a:xfrm>
                <a:off x="1628797" y="3888111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68A827CB-C7EB-4C5A-8685-F69EB7DB752E}"/>
                  </a:ext>
                </a:extLst>
              </p:cNvPr>
              <p:cNvSpPr/>
              <p:nvPr/>
            </p:nvSpPr>
            <p:spPr>
              <a:xfrm>
                <a:off x="1662951" y="3894142"/>
                <a:ext cx="10800" cy="10800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0FAD3640-F4C4-4B57-A183-4E600C4ABFD4}"/>
              </a:ext>
            </a:extLst>
          </p:cNvPr>
          <p:cNvCxnSpPr>
            <a:cxnSpLocks/>
          </p:cNvCxnSpPr>
          <p:nvPr/>
        </p:nvCxnSpPr>
        <p:spPr>
          <a:xfrm>
            <a:off x="4223839" y="2538637"/>
            <a:ext cx="6724650" cy="0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24FD1CB4-7680-41C7-A51A-53C0E54AA2FE}"/>
              </a:ext>
            </a:extLst>
          </p:cNvPr>
          <p:cNvCxnSpPr>
            <a:cxnSpLocks/>
          </p:cNvCxnSpPr>
          <p:nvPr/>
        </p:nvCxnSpPr>
        <p:spPr>
          <a:xfrm flipV="1">
            <a:off x="429855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64AC9881-0CF8-4915-95CB-E07A4191FFD6}"/>
              </a:ext>
            </a:extLst>
          </p:cNvPr>
          <p:cNvCxnSpPr>
            <a:cxnSpLocks/>
          </p:cNvCxnSpPr>
          <p:nvPr/>
        </p:nvCxnSpPr>
        <p:spPr>
          <a:xfrm flipV="1">
            <a:off x="564779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70BB16E-E0E4-497E-9247-E70ECC296EA4}"/>
              </a:ext>
            </a:extLst>
          </p:cNvPr>
          <p:cNvCxnSpPr>
            <a:cxnSpLocks/>
          </p:cNvCxnSpPr>
          <p:nvPr/>
        </p:nvCxnSpPr>
        <p:spPr>
          <a:xfrm flipV="1">
            <a:off x="6997031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A797403-0008-41D9-9E64-AAE4FC2F44F3}"/>
              </a:ext>
            </a:extLst>
          </p:cNvPr>
          <p:cNvSpPr txBox="1"/>
          <p:nvPr/>
        </p:nvSpPr>
        <p:spPr>
          <a:xfrm>
            <a:off x="4241764" y="2629475"/>
            <a:ext cx="106389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34F93C50-C2EF-4883-B70D-CB22E06989A6}"/>
              </a:ext>
            </a:extLst>
          </p:cNvPr>
          <p:cNvSpPr txBox="1"/>
          <p:nvPr/>
        </p:nvSpPr>
        <p:spPr>
          <a:xfrm>
            <a:off x="5590515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46B14118-0142-459D-8FEF-89F4A80014BB}"/>
              </a:ext>
            </a:extLst>
          </p:cNvPr>
          <p:cNvSpPr txBox="1"/>
          <p:nvPr/>
        </p:nvSpPr>
        <p:spPr>
          <a:xfrm>
            <a:off x="6940877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56DD3F4E-A9B9-46DB-87EA-807099E466E2}"/>
              </a:ext>
            </a:extLst>
          </p:cNvPr>
          <p:cNvCxnSpPr>
            <a:cxnSpLocks/>
          </p:cNvCxnSpPr>
          <p:nvPr/>
        </p:nvCxnSpPr>
        <p:spPr>
          <a:xfrm flipV="1">
            <a:off x="834626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5D993EA-9CFB-4B48-8B62-73553D3035E5}"/>
              </a:ext>
            </a:extLst>
          </p:cNvPr>
          <p:cNvSpPr txBox="1"/>
          <p:nvPr/>
        </p:nvSpPr>
        <p:spPr>
          <a:xfrm>
            <a:off x="829123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6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CF3B5D59-9F4C-424F-B2C0-5F904BA215A6}"/>
              </a:ext>
            </a:extLst>
          </p:cNvPr>
          <p:cNvSpPr txBox="1"/>
          <p:nvPr/>
        </p:nvSpPr>
        <p:spPr>
          <a:xfrm>
            <a:off x="10911072" y="2464892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888FF082-3050-4D38-A452-1B3AEE8BFE83}"/>
              </a:ext>
            </a:extLst>
          </p:cNvPr>
          <p:cNvCxnSpPr>
            <a:cxnSpLocks/>
          </p:cNvCxnSpPr>
          <p:nvPr/>
        </p:nvCxnSpPr>
        <p:spPr>
          <a:xfrm flipV="1">
            <a:off x="4973177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5201F97A-BAE5-43A9-8982-4AB332201956}"/>
              </a:ext>
            </a:extLst>
          </p:cNvPr>
          <p:cNvSpPr txBox="1"/>
          <p:nvPr/>
        </p:nvSpPr>
        <p:spPr>
          <a:xfrm>
            <a:off x="4915334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92F64885-DE3F-4F69-A2FA-AEBED24B6B56}"/>
              </a:ext>
            </a:extLst>
          </p:cNvPr>
          <p:cNvCxnSpPr>
            <a:cxnSpLocks/>
          </p:cNvCxnSpPr>
          <p:nvPr/>
        </p:nvCxnSpPr>
        <p:spPr>
          <a:xfrm flipV="1">
            <a:off x="632241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" name="TextBox 1049">
            <a:extLst>
              <a:ext uri="{FF2B5EF4-FFF2-40B4-BE49-F238E27FC236}">
                <a16:creationId xmlns:a16="http://schemas.microsoft.com/office/drawing/2014/main" id="{6A069A0F-2F88-4B49-A525-5143FFE77232}"/>
              </a:ext>
            </a:extLst>
          </p:cNvPr>
          <p:cNvSpPr txBox="1"/>
          <p:nvPr/>
        </p:nvSpPr>
        <p:spPr>
          <a:xfrm>
            <a:off x="6265696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36C2367C-7F46-4E78-BD23-3E304A3E9E26}"/>
              </a:ext>
            </a:extLst>
          </p:cNvPr>
          <p:cNvCxnSpPr>
            <a:cxnSpLocks/>
          </p:cNvCxnSpPr>
          <p:nvPr/>
        </p:nvCxnSpPr>
        <p:spPr>
          <a:xfrm flipV="1">
            <a:off x="7671649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88FE363-1C6F-4F78-BF65-3A86D6944A7B}"/>
              </a:ext>
            </a:extLst>
          </p:cNvPr>
          <p:cNvSpPr txBox="1"/>
          <p:nvPr/>
        </p:nvSpPr>
        <p:spPr>
          <a:xfrm>
            <a:off x="7616058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</a:t>
            </a:r>
          </a:p>
        </p:txBody>
      </p: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914E0758-513E-468C-9A9E-0135EB41D65A}"/>
              </a:ext>
            </a:extLst>
          </p:cNvPr>
          <p:cNvCxnSpPr>
            <a:cxnSpLocks/>
          </p:cNvCxnSpPr>
          <p:nvPr/>
        </p:nvCxnSpPr>
        <p:spPr>
          <a:xfrm flipV="1">
            <a:off x="9020885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6081227-9F2A-401F-86E4-1B08F7BBA771}"/>
              </a:ext>
            </a:extLst>
          </p:cNvPr>
          <p:cNvSpPr txBox="1"/>
          <p:nvPr/>
        </p:nvSpPr>
        <p:spPr>
          <a:xfrm>
            <a:off x="8966420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7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6A6AD78F-06F9-4919-93C0-96BA8BB2EC6A}"/>
              </a:ext>
            </a:extLst>
          </p:cNvPr>
          <p:cNvCxnSpPr>
            <a:cxnSpLocks/>
          </p:cNvCxnSpPr>
          <p:nvPr/>
        </p:nvCxnSpPr>
        <p:spPr>
          <a:xfrm flipV="1">
            <a:off x="9695503" y="2488744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6" name="TextBox 1055">
            <a:extLst>
              <a:ext uri="{FF2B5EF4-FFF2-40B4-BE49-F238E27FC236}">
                <a16:creationId xmlns:a16="http://schemas.microsoft.com/office/drawing/2014/main" id="{A7AFF1D3-41D8-47EF-BF7F-10983A079024}"/>
              </a:ext>
            </a:extLst>
          </p:cNvPr>
          <p:cNvSpPr txBox="1"/>
          <p:nvPr/>
        </p:nvSpPr>
        <p:spPr>
          <a:xfrm>
            <a:off x="9641601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8</a:t>
            </a: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B674DD6-A418-416B-860F-7A4E7AD78B05}"/>
              </a:ext>
            </a:extLst>
          </p:cNvPr>
          <p:cNvCxnSpPr>
            <a:cxnSpLocks/>
          </p:cNvCxnSpPr>
          <p:nvPr/>
        </p:nvCxnSpPr>
        <p:spPr>
          <a:xfrm flipV="1">
            <a:off x="10370117" y="2483981"/>
            <a:ext cx="0" cy="99555"/>
          </a:xfrm>
          <a:prstGeom prst="line">
            <a:avLst/>
          </a:prstGeom>
          <a:ln w="3175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5A663E9C-EEB3-4A24-9095-EE53E96C2782}"/>
              </a:ext>
            </a:extLst>
          </p:cNvPr>
          <p:cNvSpPr txBox="1"/>
          <p:nvPr/>
        </p:nvSpPr>
        <p:spPr>
          <a:xfrm>
            <a:off x="10316779" y="2629475"/>
            <a:ext cx="108000" cy="14014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9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477102F1-DFD4-45EB-9128-E3D29533F6C0}"/>
              </a:ext>
            </a:extLst>
          </p:cNvPr>
          <p:cNvCxnSpPr>
            <a:cxnSpLocks/>
          </p:cNvCxnSpPr>
          <p:nvPr/>
        </p:nvCxnSpPr>
        <p:spPr>
          <a:xfrm flipV="1">
            <a:off x="42985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F3AF0BAE-C6ED-4537-8DD1-F21056D68C44}"/>
              </a:ext>
            </a:extLst>
          </p:cNvPr>
          <p:cNvCxnSpPr>
            <a:cxnSpLocks/>
          </p:cNvCxnSpPr>
          <p:nvPr/>
        </p:nvCxnSpPr>
        <p:spPr>
          <a:xfrm flipV="1">
            <a:off x="43643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626F98E-68CC-42DA-B53D-6CF4E6BA073E}"/>
              </a:ext>
            </a:extLst>
          </p:cNvPr>
          <p:cNvCxnSpPr>
            <a:cxnSpLocks/>
          </p:cNvCxnSpPr>
          <p:nvPr/>
        </p:nvCxnSpPr>
        <p:spPr>
          <a:xfrm flipV="1">
            <a:off x="44301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2ACB13C-9EE0-43D9-AD80-F93780FF1650}"/>
              </a:ext>
            </a:extLst>
          </p:cNvPr>
          <p:cNvCxnSpPr>
            <a:cxnSpLocks/>
          </p:cNvCxnSpPr>
          <p:nvPr/>
        </p:nvCxnSpPr>
        <p:spPr>
          <a:xfrm flipV="1">
            <a:off x="44960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6A577A32-4921-4DF7-9C56-D37A7D47929B}"/>
              </a:ext>
            </a:extLst>
          </p:cNvPr>
          <p:cNvCxnSpPr>
            <a:cxnSpLocks/>
          </p:cNvCxnSpPr>
          <p:nvPr/>
        </p:nvCxnSpPr>
        <p:spPr>
          <a:xfrm flipV="1">
            <a:off x="45618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B812CFFD-E770-4148-BBB4-99D968C59A9A}"/>
              </a:ext>
            </a:extLst>
          </p:cNvPr>
          <p:cNvCxnSpPr>
            <a:cxnSpLocks/>
          </p:cNvCxnSpPr>
          <p:nvPr/>
        </p:nvCxnSpPr>
        <p:spPr>
          <a:xfrm flipV="1">
            <a:off x="46276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E5C6BA2C-8A6A-4B22-8F33-E8C30C0A9EAE}"/>
              </a:ext>
            </a:extLst>
          </p:cNvPr>
          <p:cNvCxnSpPr>
            <a:cxnSpLocks/>
          </p:cNvCxnSpPr>
          <p:nvPr/>
        </p:nvCxnSpPr>
        <p:spPr>
          <a:xfrm flipV="1">
            <a:off x="46934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8EF8360C-E890-44D4-A90F-DF5B0905017A}"/>
              </a:ext>
            </a:extLst>
          </p:cNvPr>
          <p:cNvCxnSpPr>
            <a:cxnSpLocks/>
          </p:cNvCxnSpPr>
          <p:nvPr/>
        </p:nvCxnSpPr>
        <p:spPr>
          <a:xfrm flipV="1">
            <a:off x="47592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9F43A3E8-D73A-4CEA-928D-54CB11FF4D87}"/>
              </a:ext>
            </a:extLst>
          </p:cNvPr>
          <p:cNvCxnSpPr>
            <a:cxnSpLocks/>
          </p:cNvCxnSpPr>
          <p:nvPr/>
        </p:nvCxnSpPr>
        <p:spPr>
          <a:xfrm flipV="1">
            <a:off x="48250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7D776494-AC99-4BA0-B1EB-46D5287120B8}"/>
              </a:ext>
            </a:extLst>
          </p:cNvPr>
          <p:cNvCxnSpPr>
            <a:cxnSpLocks/>
          </p:cNvCxnSpPr>
          <p:nvPr/>
        </p:nvCxnSpPr>
        <p:spPr>
          <a:xfrm flipV="1">
            <a:off x="48908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BE8A44D4-B340-4A05-A5CA-E39E20475F28}"/>
              </a:ext>
            </a:extLst>
          </p:cNvPr>
          <p:cNvCxnSpPr>
            <a:cxnSpLocks/>
          </p:cNvCxnSpPr>
          <p:nvPr/>
        </p:nvCxnSpPr>
        <p:spPr>
          <a:xfrm flipV="1">
            <a:off x="49566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5977349E-7E70-459F-9882-34B150769C73}"/>
              </a:ext>
            </a:extLst>
          </p:cNvPr>
          <p:cNvCxnSpPr>
            <a:cxnSpLocks/>
          </p:cNvCxnSpPr>
          <p:nvPr/>
        </p:nvCxnSpPr>
        <p:spPr>
          <a:xfrm flipV="1">
            <a:off x="50225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7A891D38-E3FD-4AB0-AD6C-C1958F0C5965}"/>
              </a:ext>
            </a:extLst>
          </p:cNvPr>
          <p:cNvCxnSpPr>
            <a:cxnSpLocks/>
          </p:cNvCxnSpPr>
          <p:nvPr/>
        </p:nvCxnSpPr>
        <p:spPr>
          <a:xfrm flipV="1">
            <a:off x="50883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3710EDEF-3BB3-47DB-852D-3BD83DCAEB7B}"/>
              </a:ext>
            </a:extLst>
          </p:cNvPr>
          <p:cNvCxnSpPr>
            <a:cxnSpLocks/>
          </p:cNvCxnSpPr>
          <p:nvPr/>
        </p:nvCxnSpPr>
        <p:spPr>
          <a:xfrm flipV="1">
            <a:off x="515414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5D9DEA79-02FB-497C-A77E-3FCBDA110DBB}"/>
              </a:ext>
            </a:extLst>
          </p:cNvPr>
          <p:cNvCxnSpPr>
            <a:cxnSpLocks/>
          </p:cNvCxnSpPr>
          <p:nvPr/>
        </p:nvCxnSpPr>
        <p:spPr>
          <a:xfrm flipV="1">
            <a:off x="521995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13AC2E0-2031-4C6E-934B-AFE32533C411}"/>
              </a:ext>
            </a:extLst>
          </p:cNvPr>
          <p:cNvCxnSpPr>
            <a:cxnSpLocks/>
          </p:cNvCxnSpPr>
          <p:nvPr/>
        </p:nvCxnSpPr>
        <p:spPr>
          <a:xfrm flipV="1">
            <a:off x="528576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1D98728C-38DD-4BA3-83D7-A371DE453517}"/>
              </a:ext>
            </a:extLst>
          </p:cNvPr>
          <p:cNvCxnSpPr>
            <a:cxnSpLocks/>
          </p:cNvCxnSpPr>
          <p:nvPr/>
        </p:nvCxnSpPr>
        <p:spPr>
          <a:xfrm flipV="1">
            <a:off x="535158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7067401-621C-4126-A732-4680991F290B}"/>
              </a:ext>
            </a:extLst>
          </p:cNvPr>
          <p:cNvCxnSpPr>
            <a:cxnSpLocks/>
          </p:cNvCxnSpPr>
          <p:nvPr/>
        </p:nvCxnSpPr>
        <p:spPr>
          <a:xfrm flipV="1">
            <a:off x="541739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3E36788-E8CD-44EC-9848-0A7AC9122A5D}"/>
              </a:ext>
            </a:extLst>
          </p:cNvPr>
          <p:cNvCxnSpPr>
            <a:cxnSpLocks/>
          </p:cNvCxnSpPr>
          <p:nvPr/>
        </p:nvCxnSpPr>
        <p:spPr>
          <a:xfrm flipV="1">
            <a:off x="548321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8C54867E-4BE1-4ABF-91EA-935857689614}"/>
              </a:ext>
            </a:extLst>
          </p:cNvPr>
          <p:cNvCxnSpPr>
            <a:cxnSpLocks/>
          </p:cNvCxnSpPr>
          <p:nvPr/>
        </p:nvCxnSpPr>
        <p:spPr>
          <a:xfrm flipV="1">
            <a:off x="554902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6FDB2EB2-2E64-4FA9-8D56-0DEA4175C793}"/>
              </a:ext>
            </a:extLst>
          </p:cNvPr>
          <p:cNvCxnSpPr>
            <a:cxnSpLocks/>
          </p:cNvCxnSpPr>
          <p:nvPr/>
        </p:nvCxnSpPr>
        <p:spPr>
          <a:xfrm flipV="1">
            <a:off x="561483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6D80FBEE-94EF-4FE9-BDAA-E0A8046CFD62}"/>
              </a:ext>
            </a:extLst>
          </p:cNvPr>
          <p:cNvCxnSpPr>
            <a:cxnSpLocks/>
          </p:cNvCxnSpPr>
          <p:nvPr/>
        </p:nvCxnSpPr>
        <p:spPr>
          <a:xfrm flipV="1">
            <a:off x="568065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BFCC4741-0D58-4FF6-9332-04374F8E07F1}"/>
              </a:ext>
            </a:extLst>
          </p:cNvPr>
          <p:cNvCxnSpPr>
            <a:cxnSpLocks/>
          </p:cNvCxnSpPr>
          <p:nvPr/>
        </p:nvCxnSpPr>
        <p:spPr>
          <a:xfrm flipV="1">
            <a:off x="574646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42AAA46-D6BF-4E8C-A0E2-E9D9D356A23C}"/>
              </a:ext>
            </a:extLst>
          </p:cNvPr>
          <p:cNvCxnSpPr>
            <a:cxnSpLocks/>
          </p:cNvCxnSpPr>
          <p:nvPr/>
        </p:nvCxnSpPr>
        <p:spPr>
          <a:xfrm flipV="1">
            <a:off x="581228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BC8B6F0-7C71-4B1F-8B49-04DE3B332364}"/>
              </a:ext>
            </a:extLst>
          </p:cNvPr>
          <p:cNvCxnSpPr>
            <a:cxnSpLocks/>
          </p:cNvCxnSpPr>
          <p:nvPr/>
        </p:nvCxnSpPr>
        <p:spPr>
          <a:xfrm flipV="1">
            <a:off x="5878095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F2B3D52E-374D-4B7D-8A3B-19A9B8AE041E}"/>
              </a:ext>
            </a:extLst>
          </p:cNvPr>
          <p:cNvCxnSpPr>
            <a:cxnSpLocks/>
          </p:cNvCxnSpPr>
          <p:nvPr/>
        </p:nvCxnSpPr>
        <p:spPr>
          <a:xfrm flipV="1">
            <a:off x="5943909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B90131BE-42B9-438C-BCFC-8EC54FC479E2}"/>
              </a:ext>
            </a:extLst>
          </p:cNvPr>
          <p:cNvCxnSpPr>
            <a:cxnSpLocks/>
          </p:cNvCxnSpPr>
          <p:nvPr/>
        </p:nvCxnSpPr>
        <p:spPr>
          <a:xfrm flipV="1">
            <a:off x="6009723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E433E46-1A8C-4567-9001-098CA2CE2A11}"/>
              </a:ext>
            </a:extLst>
          </p:cNvPr>
          <p:cNvCxnSpPr>
            <a:cxnSpLocks/>
          </p:cNvCxnSpPr>
          <p:nvPr/>
        </p:nvCxnSpPr>
        <p:spPr>
          <a:xfrm flipV="1">
            <a:off x="6075537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FDEF4252-03D3-4E49-B605-8543973FC37D}"/>
              </a:ext>
            </a:extLst>
          </p:cNvPr>
          <p:cNvCxnSpPr>
            <a:cxnSpLocks/>
          </p:cNvCxnSpPr>
          <p:nvPr/>
        </p:nvCxnSpPr>
        <p:spPr>
          <a:xfrm flipV="1">
            <a:off x="6141351" y="2287313"/>
            <a:ext cx="0" cy="995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AF5345C1-286F-47EB-BA2F-26DB352371C6}"/>
              </a:ext>
            </a:extLst>
          </p:cNvPr>
          <p:cNvCxnSpPr>
            <a:cxnSpLocks/>
          </p:cNvCxnSpPr>
          <p:nvPr/>
        </p:nvCxnSpPr>
        <p:spPr>
          <a:xfrm flipV="1">
            <a:off x="62071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6015F1F7-4CA2-4BDA-BCE4-B13CE3268381}"/>
              </a:ext>
            </a:extLst>
          </p:cNvPr>
          <p:cNvCxnSpPr>
            <a:cxnSpLocks/>
          </p:cNvCxnSpPr>
          <p:nvPr/>
        </p:nvCxnSpPr>
        <p:spPr>
          <a:xfrm flipV="1">
            <a:off x="62729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F567CCE8-4BF0-484F-AFF7-97ACA9FDC900}"/>
              </a:ext>
            </a:extLst>
          </p:cNvPr>
          <p:cNvCxnSpPr>
            <a:cxnSpLocks/>
          </p:cNvCxnSpPr>
          <p:nvPr/>
        </p:nvCxnSpPr>
        <p:spPr>
          <a:xfrm flipV="1">
            <a:off x="63387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0DEC5068-062B-4BD5-A6D1-6E76EDA603DE}"/>
              </a:ext>
            </a:extLst>
          </p:cNvPr>
          <p:cNvCxnSpPr>
            <a:cxnSpLocks/>
          </p:cNvCxnSpPr>
          <p:nvPr/>
        </p:nvCxnSpPr>
        <p:spPr>
          <a:xfrm flipV="1">
            <a:off x="64046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CD52C9CA-DB8B-468F-9E7D-EA7881CDA17B}"/>
              </a:ext>
            </a:extLst>
          </p:cNvPr>
          <p:cNvCxnSpPr>
            <a:cxnSpLocks/>
          </p:cNvCxnSpPr>
          <p:nvPr/>
        </p:nvCxnSpPr>
        <p:spPr>
          <a:xfrm flipV="1">
            <a:off x="64704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10F9C177-14ED-4C43-8A19-5707A45E93D8}"/>
              </a:ext>
            </a:extLst>
          </p:cNvPr>
          <p:cNvCxnSpPr>
            <a:cxnSpLocks/>
          </p:cNvCxnSpPr>
          <p:nvPr/>
        </p:nvCxnSpPr>
        <p:spPr>
          <a:xfrm flipV="1">
            <a:off x="65362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6FFAEAC0-7CC2-427E-8E2D-BCB5110FD719}"/>
              </a:ext>
            </a:extLst>
          </p:cNvPr>
          <p:cNvCxnSpPr>
            <a:cxnSpLocks/>
          </p:cNvCxnSpPr>
          <p:nvPr/>
        </p:nvCxnSpPr>
        <p:spPr>
          <a:xfrm flipV="1">
            <a:off x="66020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931A327B-1D33-4879-8B00-029C176A7F99}"/>
              </a:ext>
            </a:extLst>
          </p:cNvPr>
          <p:cNvCxnSpPr>
            <a:cxnSpLocks/>
          </p:cNvCxnSpPr>
          <p:nvPr/>
        </p:nvCxnSpPr>
        <p:spPr>
          <a:xfrm flipV="1">
            <a:off x="66678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57460D7-E0F6-4FFE-8F1D-0ECB099C1D68}"/>
              </a:ext>
            </a:extLst>
          </p:cNvPr>
          <p:cNvCxnSpPr>
            <a:cxnSpLocks/>
          </p:cNvCxnSpPr>
          <p:nvPr/>
        </p:nvCxnSpPr>
        <p:spPr>
          <a:xfrm flipV="1">
            <a:off x="67336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BFCB9B2C-D14E-4FCE-A05D-61675F11F5BB}"/>
              </a:ext>
            </a:extLst>
          </p:cNvPr>
          <p:cNvCxnSpPr>
            <a:cxnSpLocks/>
          </p:cNvCxnSpPr>
          <p:nvPr/>
        </p:nvCxnSpPr>
        <p:spPr>
          <a:xfrm flipV="1">
            <a:off x="67994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6AF801EA-2552-4305-ABFE-B4B8DE5B3F7C}"/>
              </a:ext>
            </a:extLst>
          </p:cNvPr>
          <p:cNvCxnSpPr>
            <a:cxnSpLocks/>
          </p:cNvCxnSpPr>
          <p:nvPr/>
        </p:nvCxnSpPr>
        <p:spPr>
          <a:xfrm flipV="1">
            <a:off x="68653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C6089461-2979-4B9D-BD53-2F2F0AEFA648}"/>
              </a:ext>
            </a:extLst>
          </p:cNvPr>
          <p:cNvCxnSpPr>
            <a:cxnSpLocks/>
          </p:cNvCxnSpPr>
          <p:nvPr/>
        </p:nvCxnSpPr>
        <p:spPr>
          <a:xfrm flipV="1">
            <a:off x="69311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5CE2D15F-0243-4000-9F07-9272ADE05A88}"/>
              </a:ext>
            </a:extLst>
          </p:cNvPr>
          <p:cNvCxnSpPr>
            <a:cxnSpLocks/>
          </p:cNvCxnSpPr>
          <p:nvPr/>
        </p:nvCxnSpPr>
        <p:spPr>
          <a:xfrm flipV="1">
            <a:off x="69969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B053811C-ED05-45CB-BE04-E3B61308FDB6}"/>
              </a:ext>
            </a:extLst>
          </p:cNvPr>
          <p:cNvCxnSpPr>
            <a:cxnSpLocks/>
          </p:cNvCxnSpPr>
          <p:nvPr/>
        </p:nvCxnSpPr>
        <p:spPr>
          <a:xfrm flipV="1">
            <a:off x="70627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75A3AC64-DDEC-4EF9-A795-F9E98DE8F2A0}"/>
              </a:ext>
            </a:extLst>
          </p:cNvPr>
          <p:cNvCxnSpPr>
            <a:cxnSpLocks/>
          </p:cNvCxnSpPr>
          <p:nvPr/>
        </p:nvCxnSpPr>
        <p:spPr>
          <a:xfrm flipV="1">
            <a:off x="71285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97ADF460-E0B9-46EB-AEF6-5DC5A856B4B4}"/>
              </a:ext>
            </a:extLst>
          </p:cNvPr>
          <p:cNvCxnSpPr>
            <a:cxnSpLocks/>
          </p:cNvCxnSpPr>
          <p:nvPr/>
        </p:nvCxnSpPr>
        <p:spPr>
          <a:xfrm flipV="1">
            <a:off x="71943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9BC1A1A7-6EBC-4ED2-80E6-3B5D45D6E8E1}"/>
              </a:ext>
            </a:extLst>
          </p:cNvPr>
          <p:cNvCxnSpPr>
            <a:cxnSpLocks/>
          </p:cNvCxnSpPr>
          <p:nvPr/>
        </p:nvCxnSpPr>
        <p:spPr>
          <a:xfrm flipV="1">
            <a:off x="72601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5253C5A2-35A3-4707-AB43-E0A678E95C77}"/>
              </a:ext>
            </a:extLst>
          </p:cNvPr>
          <p:cNvCxnSpPr>
            <a:cxnSpLocks/>
          </p:cNvCxnSpPr>
          <p:nvPr/>
        </p:nvCxnSpPr>
        <p:spPr>
          <a:xfrm flipV="1">
            <a:off x="73260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FC9E5336-3142-4286-8ACD-785CD7BD7A18}"/>
              </a:ext>
            </a:extLst>
          </p:cNvPr>
          <p:cNvCxnSpPr>
            <a:cxnSpLocks/>
          </p:cNvCxnSpPr>
          <p:nvPr/>
        </p:nvCxnSpPr>
        <p:spPr>
          <a:xfrm flipV="1">
            <a:off x="73918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EF189DD4-B02E-4F98-B261-0204FA43A1D3}"/>
              </a:ext>
            </a:extLst>
          </p:cNvPr>
          <p:cNvCxnSpPr>
            <a:cxnSpLocks/>
          </p:cNvCxnSpPr>
          <p:nvPr/>
        </p:nvCxnSpPr>
        <p:spPr>
          <a:xfrm flipV="1">
            <a:off x="74576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92BAF68-0BC1-4F1F-9142-F0FB8E33A1DB}"/>
              </a:ext>
            </a:extLst>
          </p:cNvPr>
          <p:cNvCxnSpPr>
            <a:cxnSpLocks/>
          </p:cNvCxnSpPr>
          <p:nvPr/>
        </p:nvCxnSpPr>
        <p:spPr>
          <a:xfrm flipV="1">
            <a:off x="752344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3E9D86CA-4C9C-49DF-B7DE-12EE07EB735B}"/>
              </a:ext>
            </a:extLst>
          </p:cNvPr>
          <p:cNvCxnSpPr>
            <a:cxnSpLocks/>
          </p:cNvCxnSpPr>
          <p:nvPr/>
        </p:nvCxnSpPr>
        <p:spPr>
          <a:xfrm flipV="1">
            <a:off x="758925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893DD2C9-B4F7-4614-A914-F6323311F63B}"/>
              </a:ext>
            </a:extLst>
          </p:cNvPr>
          <p:cNvCxnSpPr>
            <a:cxnSpLocks/>
          </p:cNvCxnSpPr>
          <p:nvPr/>
        </p:nvCxnSpPr>
        <p:spPr>
          <a:xfrm flipV="1">
            <a:off x="765507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E662CDCF-CB9C-4A19-9E3A-1EDE73E4F645}"/>
              </a:ext>
            </a:extLst>
          </p:cNvPr>
          <p:cNvCxnSpPr>
            <a:cxnSpLocks/>
          </p:cNvCxnSpPr>
          <p:nvPr/>
        </p:nvCxnSpPr>
        <p:spPr>
          <a:xfrm flipV="1">
            <a:off x="772088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A18542E8-23B0-4189-8FBE-817C90277690}"/>
              </a:ext>
            </a:extLst>
          </p:cNvPr>
          <p:cNvCxnSpPr>
            <a:cxnSpLocks/>
          </p:cNvCxnSpPr>
          <p:nvPr/>
        </p:nvCxnSpPr>
        <p:spPr>
          <a:xfrm flipV="1">
            <a:off x="778670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FDD39D3E-D5CE-4C57-A3A5-850421A3DEA8}"/>
              </a:ext>
            </a:extLst>
          </p:cNvPr>
          <p:cNvCxnSpPr>
            <a:cxnSpLocks/>
          </p:cNvCxnSpPr>
          <p:nvPr/>
        </p:nvCxnSpPr>
        <p:spPr>
          <a:xfrm flipV="1">
            <a:off x="785251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B7B734F2-5541-4D53-9B89-22BE0167EC3D}"/>
              </a:ext>
            </a:extLst>
          </p:cNvPr>
          <p:cNvCxnSpPr>
            <a:cxnSpLocks/>
          </p:cNvCxnSpPr>
          <p:nvPr/>
        </p:nvCxnSpPr>
        <p:spPr>
          <a:xfrm flipV="1">
            <a:off x="791832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8312D741-A4D4-45A0-8FE1-91DD1E2EF724}"/>
              </a:ext>
            </a:extLst>
          </p:cNvPr>
          <p:cNvCxnSpPr>
            <a:cxnSpLocks/>
          </p:cNvCxnSpPr>
          <p:nvPr/>
        </p:nvCxnSpPr>
        <p:spPr>
          <a:xfrm flipV="1">
            <a:off x="798414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F3398EC-EADD-4197-9605-66916A0517E9}"/>
              </a:ext>
            </a:extLst>
          </p:cNvPr>
          <p:cNvCxnSpPr>
            <a:cxnSpLocks/>
          </p:cNvCxnSpPr>
          <p:nvPr/>
        </p:nvCxnSpPr>
        <p:spPr>
          <a:xfrm flipV="1">
            <a:off x="804995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1EA5D366-57C9-4E08-8543-EF4C113B36AB}"/>
              </a:ext>
            </a:extLst>
          </p:cNvPr>
          <p:cNvCxnSpPr>
            <a:cxnSpLocks/>
          </p:cNvCxnSpPr>
          <p:nvPr/>
        </p:nvCxnSpPr>
        <p:spPr>
          <a:xfrm flipV="1">
            <a:off x="811577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1C75D5A6-1BBD-4C82-99A3-AAD5F3D34DEE}"/>
              </a:ext>
            </a:extLst>
          </p:cNvPr>
          <p:cNvCxnSpPr>
            <a:cxnSpLocks/>
          </p:cNvCxnSpPr>
          <p:nvPr/>
        </p:nvCxnSpPr>
        <p:spPr>
          <a:xfrm flipV="1">
            <a:off x="818158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7280DF8E-3A7B-459C-8662-3B907BF89F00}"/>
              </a:ext>
            </a:extLst>
          </p:cNvPr>
          <p:cNvCxnSpPr>
            <a:cxnSpLocks/>
          </p:cNvCxnSpPr>
          <p:nvPr/>
        </p:nvCxnSpPr>
        <p:spPr>
          <a:xfrm flipV="1">
            <a:off x="824739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C2D0B647-1842-4C5D-87FB-A898851862C1}"/>
              </a:ext>
            </a:extLst>
          </p:cNvPr>
          <p:cNvCxnSpPr>
            <a:cxnSpLocks/>
          </p:cNvCxnSpPr>
          <p:nvPr/>
        </p:nvCxnSpPr>
        <p:spPr>
          <a:xfrm flipV="1">
            <a:off x="831321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98F7B26C-CCC9-4571-8554-740D4D457311}"/>
              </a:ext>
            </a:extLst>
          </p:cNvPr>
          <p:cNvCxnSpPr>
            <a:cxnSpLocks/>
          </p:cNvCxnSpPr>
          <p:nvPr/>
        </p:nvCxnSpPr>
        <p:spPr>
          <a:xfrm flipV="1">
            <a:off x="837902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5B4D0FAB-F7CA-4761-8D75-22858FC85ADD}"/>
              </a:ext>
            </a:extLst>
          </p:cNvPr>
          <p:cNvCxnSpPr>
            <a:cxnSpLocks/>
          </p:cNvCxnSpPr>
          <p:nvPr/>
        </p:nvCxnSpPr>
        <p:spPr>
          <a:xfrm flipV="1">
            <a:off x="844484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2C591D81-484C-4380-9B8D-1012DABC50A6}"/>
              </a:ext>
            </a:extLst>
          </p:cNvPr>
          <p:cNvCxnSpPr>
            <a:cxnSpLocks/>
          </p:cNvCxnSpPr>
          <p:nvPr/>
        </p:nvCxnSpPr>
        <p:spPr>
          <a:xfrm flipV="1">
            <a:off x="851065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13ED0DFC-0E93-4D23-BB8A-AF9C6EB8BE32}"/>
              </a:ext>
            </a:extLst>
          </p:cNvPr>
          <p:cNvCxnSpPr>
            <a:cxnSpLocks/>
          </p:cNvCxnSpPr>
          <p:nvPr/>
        </p:nvCxnSpPr>
        <p:spPr>
          <a:xfrm flipV="1">
            <a:off x="857646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C0FBD1E4-F56A-4A8F-BB7D-48531D2A37F2}"/>
              </a:ext>
            </a:extLst>
          </p:cNvPr>
          <p:cNvCxnSpPr>
            <a:cxnSpLocks/>
          </p:cNvCxnSpPr>
          <p:nvPr/>
        </p:nvCxnSpPr>
        <p:spPr>
          <a:xfrm flipV="1">
            <a:off x="864228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057E7590-37C6-4A9F-B5FC-3E416392F09A}"/>
              </a:ext>
            </a:extLst>
          </p:cNvPr>
          <p:cNvCxnSpPr>
            <a:cxnSpLocks/>
          </p:cNvCxnSpPr>
          <p:nvPr/>
        </p:nvCxnSpPr>
        <p:spPr>
          <a:xfrm flipV="1">
            <a:off x="870809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30500FA4-FDF2-41D4-9130-F7B4F5EF26F8}"/>
              </a:ext>
            </a:extLst>
          </p:cNvPr>
          <p:cNvCxnSpPr>
            <a:cxnSpLocks/>
          </p:cNvCxnSpPr>
          <p:nvPr/>
        </p:nvCxnSpPr>
        <p:spPr>
          <a:xfrm flipV="1">
            <a:off x="877391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1739A5CF-53A1-407E-92CD-ABBA376311B9}"/>
              </a:ext>
            </a:extLst>
          </p:cNvPr>
          <p:cNvCxnSpPr>
            <a:cxnSpLocks/>
          </p:cNvCxnSpPr>
          <p:nvPr/>
        </p:nvCxnSpPr>
        <p:spPr>
          <a:xfrm flipV="1">
            <a:off x="883972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754F9373-E57E-486B-9DB9-E8B783F79200}"/>
              </a:ext>
            </a:extLst>
          </p:cNvPr>
          <p:cNvCxnSpPr>
            <a:cxnSpLocks/>
          </p:cNvCxnSpPr>
          <p:nvPr/>
        </p:nvCxnSpPr>
        <p:spPr>
          <a:xfrm flipV="1">
            <a:off x="890553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01A3F251-C88C-4C21-A8C4-FFCC4237A66C}"/>
              </a:ext>
            </a:extLst>
          </p:cNvPr>
          <p:cNvCxnSpPr>
            <a:cxnSpLocks/>
          </p:cNvCxnSpPr>
          <p:nvPr/>
        </p:nvCxnSpPr>
        <p:spPr>
          <a:xfrm flipV="1">
            <a:off x="897135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CF1C41D2-4A2E-4727-977E-2A6F3DCA8C84}"/>
              </a:ext>
            </a:extLst>
          </p:cNvPr>
          <p:cNvCxnSpPr>
            <a:cxnSpLocks/>
          </p:cNvCxnSpPr>
          <p:nvPr/>
        </p:nvCxnSpPr>
        <p:spPr>
          <a:xfrm flipV="1">
            <a:off x="903716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BF03ABD3-CA56-48E9-8E38-1E6051B93559}"/>
              </a:ext>
            </a:extLst>
          </p:cNvPr>
          <p:cNvCxnSpPr>
            <a:cxnSpLocks/>
          </p:cNvCxnSpPr>
          <p:nvPr/>
        </p:nvCxnSpPr>
        <p:spPr>
          <a:xfrm flipV="1">
            <a:off x="910298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8FB06C9B-5467-42EF-BDF2-AD6A23E6DB0D}"/>
              </a:ext>
            </a:extLst>
          </p:cNvPr>
          <p:cNvCxnSpPr>
            <a:cxnSpLocks/>
          </p:cNvCxnSpPr>
          <p:nvPr/>
        </p:nvCxnSpPr>
        <p:spPr>
          <a:xfrm flipV="1">
            <a:off x="916879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D1D3B576-5BB8-4968-8D4D-DAB6FF0A5D5D}"/>
              </a:ext>
            </a:extLst>
          </p:cNvPr>
          <p:cNvCxnSpPr>
            <a:cxnSpLocks/>
          </p:cNvCxnSpPr>
          <p:nvPr/>
        </p:nvCxnSpPr>
        <p:spPr>
          <a:xfrm flipV="1">
            <a:off x="923460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271D1206-AA55-48DC-9230-20BBA0C1E91E}"/>
              </a:ext>
            </a:extLst>
          </p:cNvPr>
          <p:cNvCxnSpPr>
            <a:cxnSpLocks/>
          </p:cNvCxnSpPr>
          <p:nvPr/>
        </p:nvCxnSpPr>
        <p:spPr>
          <a:xfrm flipV="1">
            <a:off x="930042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B5386C72-F803-4A08-8A2A-9BF4EA5E1774}"/>
              </a:ext>
            </a:extLst>
          </p:cNvPr>
          <p:cNvCxnSpPr>
            <a:cxnSpLocks/>
          </p:cNvCxnSpPr>
          <p:nvPr/>
        </p:nvCxnSpPr>
        <p:spPr>
          <a:xfrm flipV="1">
            <a:off x="936623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64DF9E64-2490-4D68-912C-7F4A651E5D98}"/>
              </a:ext>
            </a:extLst>
          </p:cNvPr>
          <p:cNvCxnSpPr>
            <a:cxnSpLocks/>
          </p:cNvCxnSpPr>
          <p:nvPr/>
        </p:nvCxnSpPr>
        <p:spPr>
          <a:xfrm flipV="1">
            <a:off x="943205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E444E71B-F396-44EA-B941-853BF61F5A4C}"/>
              </a:ext>
            </a:extLst>
          </p:cNvPr>
          <p:cNvCxnSpPr>
            <a:cxnSpLocks/>
          </p:cNvCxnSpPr>
          <p:nvPr/>
        </p:nvCxnSpPr>
        <p:spPr>
          <a:xfrm flipV="1">
            <a:off x="949786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4569A15F-55F4-43DD-98FB-A6965F3F7A3C}"/>
              </a:ext>
            </a:extLst>
          </p:cNvPr>
          <p:cNvCxnSpPr>
            <a:cxnSpLocks/>
          </p:cNvCxnSpPr>
          <p:nvPr/>
        </p:nvCxnSpPr>
        <p:spPr>
          <a:xfrm flipV="1">
            <a:off x="956367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A3AB9A36-67F1-4B25-B1A7-5BBAC921987A}"/>
              </a:ext>
            </a:extLst>
          </p:cNvPr>
          <p:cNvCxnSpPr>
            <a:cxnSpLocks/>
          </p:cNvCxnSpPr>
          <p:nvPr/>
        </p:nvCxnSpPr>
        <p:spPr>
          <a:xfrm flipV="1">
            <a:off x="962949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E8FB2EE0-44C7-414A-AA1E-18229C49A525}"/>
              </a:ext>
            </a:extLst>
          </p:cNvPr>
          <p:cNvCxnSpPr>
            <a:cxnSpLocks/>
          </p:cNvCxnSpPr>
          <p:nvPr/>
        </p:nvCxnSpPr>
        <p:spPr>
          <a:xfrm flipV="1">
            <a:off x="969530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84BBB5E6-82FC-4642-B644-909860E59FA1}"/>
              </a:ext>
            </a:extLst>
          </p:cNvPr>
          <p:cNvCxnSpPr>
            <a:cxnSpLocks/>
          </p:cNvCxnSpPr>
          <p:nvPr/>
        </p:nvCxnSpPr>
        <p:spPr>
          <a:xfrm flipV="1">
            <a:off x="976112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0EAE73EB-99DC-49EC-B6E2-494A558DFEC4}"/>
              </a:ext>
            </a:extLst>
          </p:cNvPr>
          <p:cNvCxnSpPr>
            <a:cxnSpLocks/>
          </p:cNvCxnSpPr>
          <p:nvPr/>
        </p:nvCxnSpPr>
        <p:spPr>
          <a:xfrm flipV="1">
            <a:off x="982693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E7C26CCF-F312-446D-BF2E-0980F7390412}"/>
              </a:ext>
            </a:extLst>
          </p:cNvPr>
          <p:cNvCxnSpPr>
            <a:cxnSpLocks/>
          </p:cNvCxnSpPr>
          <p:nvPr/>
        </p:nvCxnSpPr>
        <p:spPr>
          <a:xfrm flipV="1">
            <a:off x="989274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1B2B51B0-E716-4F59-9E23-C06DFBBCB2C9}"/>
              </a:ext>
            </a:extLst>
          </p:cNvPr>
          <p:cNvCxnSpPr>
            <a:cxnSpLocks/>
          </p:cNvCxnSpPr>
          <p:nvPr/>
        </p:nvCxnSpPr>
        <p:spPr>
          <a:xfrm flipV="1">
            <a:off x="995856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F0E9BB6D-9A89-4FF4-8809-1A24B9FD44C5}"/>
              </a:ext>
            </a:extLst>
          </p:cNvPr>
          <p:cNvCxnSpPr>
            <a:cxnSpLocks/>
          </p:cNvCxnSpPr>
          <p:nvPr/>
        </p:nvCxnSpPr>
        <p:spPr>
          <a:xfrm flipV="1">
            <a:off x="1002437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FF08BC3D-AD5D-4E0C-B559-8C21872977B7}"/>
              </a:ext>
            </a:extLst>
          </p:cNvPr>
          <p:cNvCxnSpPr>
            <a:cxnSpLocks/>
          </p:cNvCxnSpPr>
          <p:nvPr/>
        </p:nvCxnSpPr>
        <p:spPr>
          <a:xfrm flipV="1">
            <a:off x="1009019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7907E29B-C1A9-4B05-890A-B2D79077B0A7}"/>
              </a:ext>
            </a:extLst>
          </p:cNvPr>
          <p:cNvCxnSpPr>
            <a:cxnSpLocks/>
          </p:cNvCxnSpPr>
          <p:nvPr/>
        </p:nvCxnSpPr>
        <p:spPr>
          <a:xfrm flipV="1">
            <a:off x="1015600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D027B130-88B2-4FBB-83A8-43252EB6C677}"/>
              </a:ext>
            </a:extLst>
          </p:cNvPr>
          <p:cNvCxnSpPr>
            <a:cxnSpLocks/>
          </p:cNvCxnSpPr>
          <p:nvPr/>
        </p:nvCxnSpPr>
        <p:spPr>
          <a:xfrm flipV="1">
            <a:off x="1022181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8BD0FBC3-B0D6-409C-83CF-A16783098291}"/>
              </a:ext>
            </a:extLst>
          </p:cNvPr>
          <p:cNvCxnSpPr>
            <a:cxnSpLocks/>
          </p:cNvCxnSpPr>
          <p:nvPr/>
        </p:nvCxnSpPr>
        <p:spPr>
          <a:xfrm flipV="1">
            <a:off x="1028763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E4EE7B09-6C68-44DB-9480-D40A8571153D}"/>
              </a:ext>
            </a:extLst>
          </p:cNvPr>
          <p:cNvCxnSpPr>
            <a:cxnSpLocks/>
          </p:cNvCxnSpPr>
          <p:nvPr/>
        </p:nvCxnSpPr>
        <p:spPr>
          <a:xfrm flipV="1">
            <a:off x="1035344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4115EB6F-08FF-42AA-AEE4-D7EFFA538654}"/>
              </a:ext>
            </a:extLst>
          </p:cNvPr>
          <p:cNvCxnSpPr>
            <a:cxnSpLocks/>
          </p:cNvCxnSpPr>
          <p:nvPr/>
        </p:nvCxnSpPr>
        <p:spPr>
          <a:xfrm flipV="1">
            <a:off x="1041926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F067E3C6-B626-439B-BCAB-F7CD1F3384B4}"/>
              </a:ext>
            </a:extLst>
          </p:cNvPr>
          <p:cNvCxnSpPr>
            <a:cxnSpLocks/>
          </p:cNvCxnSpPr>
          <p:nvPr/>
        </p:nvCxnSpPr>
        <p:spPr>
          <a:xfrm flipV="1">
            <a:off x="104850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F58EDE9-05CF-48A9-9914-40FFDB538FD5}"/>
              </a:ext>
            </a:extLst>
          </p:cNvPr>
          <p:cNvCxnSpPr>
            <a:cxnSpLocks/>
          </p:cNvCxnSpPr>
          <p:nvPr/>
        </p:nvCxnSpPr>
        <p:spPr>
          <a:xfrm flipV="1">
            <a:off x="10550889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0FDAEF3C-EF73-41B9-B2DE-687B50AD3991}"/>
              </a:ext>
            </a:extLst>
          </p:cNvPr>
          <p:cNvCxnSpPr>
            <a:cxnSpLocks/>
          </p:cNvCxnSpPr>
          <p:nvPr/>
        </p:nvCxnSpPr>
        <p:spPr>
          <a:xfrm flipV="1">
            <a:off x="10616703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7B837E96-F4EE-4246-9EC8-0A729CC3592B}"/>
              </a:ext>
            </a:extLst>
          </p:cNvPr>
          <p:cNvCxnSpPr>
            <a:cxnSpLocks/>
          </p:cNvCxnSpPr>
          <p:nvPr/>
        </p:nvCxnSpPr>
        <p:spPr>
          <a:xfrm flipV="1">
            <a:off x="10682517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7C79B644-E859-4E37-BEB1-14F279001411}"/>
              </a:ext>
            </a:extLst>
          </p:cNvPr>
          <p:cNvCxnSpPr>
            <a:cxnSpLocks/>
          </p:cNvCxnSpPr>
          <p:nvPr/>
        </p:nvCxnSpPr>
        <p:spPr>
          <a:xfrm flipV="1">
            <a:off x="10748331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D88CB0F1-AE0C-4DE0-9B89-EC9721A9FC13}"/>
              </a:ext>
            </a:extLst>
          </p:cNvPr>
          <p:cNvCxnSpPr>
            <a:cxnSpLocks/>
          </p:cNvCxnSpPr>
          <p:nvPr/>
        </p:nvCxnSpPr>
        <p:spPr>
          <a:xfrm flipV="1">
            <a:off x="10814175" y="2287313"/>
            <a:ext cx="0" cy="99555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6536B9D6-F135-4D77-99CC-2C7FD7A72F78}"/>
              </a:ext>
            </a:extLst>
          </p:cNvPr>
          <p:cNvCxnSpPr>
            <a:cxnSpLocks/>
          </p:cNvCxnSpPr>
          <p:nvPr/>
        </p:nvCxnSpPr>
        <p:spPr>
          <a:xfrm flipV="1">
            <a:off x="6462370" y="1717446"/>
            <a:ext cx="544498" cy="342568"/>
          </a:xfrm>
          <a:prstGeom prst="line">
            <a:avLst/>
          </a:prstGeom>
          <a:ln w="3175">
            <a:solidFill>
              <a:schemeClr val="accent4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3ABB49C-48AA-4E1D-9899-5AC9134581CA}"/>
              </a:ext>
            </a:extLst>
          </p:cNvPr>
          <p:cNvSpPr txBox="1"/>
          <p:nvPr/>
        </p:nvSpPr>
        <p:spPr>
          <a:xfrm>
            <a:off x="6935572" y="1605547"/>
            <a:ext cx="249143" cy="1648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9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63CFBFFF-E91C-47CB-936E-FEF58D13C7AB}"/>
              </a:ext>
            </a:extLst>
          </p:cNvPr>
          <p:cNvSpPr txBox="1"/>
          <p:nvPr/>
        </p:nvSpPr>
        <p:spPr>
          <a:xfrm>
            <a:off x="6735217" y="1836973"/>
            <a:ext cx="1556008" cy="1797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GB" sz="1050" dirty="0">
                <a:solidFill>
                  <a:schemeClr val="accent5"/>
                </a:solidFill>
                <a:latin typeface="Bahnschrift Light" panose="020B0502040204020203" pitchFamily="34" charset="0"/>
              </a:rPr>
              <a:t>video clip of two seconds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B454D0-A905-4342-A759-DC345225482A}"/>
              </a:ext>
            </a:extLst>
          </p:cNvPr>
          <p:cNvGrpSpPr/>
          <p:nvPr/>
        </p:nvGrpSpPr>
        <p:grpSpPr>
          <a:xfrm>
            <a:off x="517334" y="3386875"/>
            <a:ext cx="11476592" cy="3266834"/>
            <a:chOff x="517334" y="7796540"/>
            <a:chExt cx="11476592" cy="32668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86C18C2-3ACA-4AB0-BF1D-8204E7AA2F1D}"/>
                </a:ext>
              </a:extLst>
            </p:cNvPr>
            <p:cNvCxnSpPr>
              <a:cxnSpLocks/>
            </p:cNvCxnSpPr>
            <p:nvPr/>
          </p:nvCxnSpPr>
          <p:spPr>
            <a:xfrm>
              <a:off x="6330502" y="8619953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32E4D-782D-4BBF-89DE-0234AD899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06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1D1511-37D8-40C2-83A3-2FE37C3FC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42" y="8570060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DCE0013-89C2-4ACF-BC10-D88AC7102271}"/>
                </a:ext>
              </a:extLst>
            </p:cNvPr>
            <p:cNvSpPr txBox="1"/>
            <p:nvPr/>
          </p:nvSpPr>
          <p:spPr>
            <a:xfrm>
              <a:off x="7777670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70C6539-A377-4DC3-B3B6-5E2C8CB6EBD4}"/>
                </a:ext>
              </a:extLst>
            </p:cNvPr>
            <p:cNvSpPr txBox="1"/>
            <p:nvPr/>
          </p:nvSpPr>
          <p:spPr>
            <a:xfrm>
              <a:off x="9128032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5E2F0D-0465-470E-9661-AFC96B5DC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79978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5B24534-0966-4361-9301-E0ADD0051B4F}"/>
                </a:ext>
              </a:extLst>
            </p:cNvPr>
            <p:cNvSpPr txBox="1"/>
            <p:nvPr/>
          </p:nvSpPr>
          <p:spPr>
            <a:xfrm>
              <a:off x="1047839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81402A09-6B4E-457D-B73C-2264DD300860}"/>
                </a:ext>
              </a:extLst>
            </p:cNvPr>
            <p:cNvSpPr txBox="1"/>
            <p:nvPr/>
          </p:nvSpPr>
          <p:spPr>
            <a:xfrm>
              <a:off x="11744783" y="8546207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C010714D-B8AD-46C1-B178-985579A07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612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00EBE821-1825-4404-9194-34D6DE123A90}"/>
                </a:ext>
              </a:extLst>
            </p:cNvPr>
            <p:cNvSpPr txBox="1"/>
            <p:nvPr/>
          </p:nvSpPr>
          <p:spPr>
            <a:xfrm>
              <a:off x="8452851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69F8D581-DEC4-4C67-841D-B1307B7943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5360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E712A9DA-FC04-457A-BC57-8F25CD158C9F}"/>
                </a:ext>
              </a:extLst>
            </p:cNvPr>
            <p:cNvSpPr txBox="1"/>
            <p:nvPr/>
          </p:nvSpPr>
          <p:spPr>
            <a:xfrm>
              <a:off x="9803213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92176D18-1718-4FD6-AB05-360F800A9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4596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E434EF6A-305F-4A6C-92BA-CB5CC63ACFDF}"/>
                </a:ext>
              </a:extLst>
            </p:cNvPr>
            <p:cNvSpPr txBox="1"/>
            <p:nvPr/>
          </p:nvSpPr>
          <p:spPr>
            <a:xfrm>
              <a:off x="1115357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08148F50-E5DA-4ACC-AD36-C3AFF480E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9214" y="8570059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007A1C3E-50F2-4FA4-8DE9-3CAF86DD5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3828" y="8565296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>
              <a:extLst>
                <a:ext uri="{FF2B5EF4-FFF2-40B4-BE49-F238E27FC236}">
                  <a16:creationId xmlns:a16="http://schemas.microsoft.com/office/drawing/2014/main" id="{FE2FD059-5A18-4485-A094-35A5E7291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512" y="871110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>
              <a:extLst>
                <a:ext uri="{FF2B5EF4-FFF2-40B4-BE49-F238E27FC236}">
                  <a16:creationId xmlns:a16="http://schemas.microsoft.com/office/drawing/2014/main" id="{59E1CB84-DD65-4116-B3BD-A1D1DF71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6464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E5D5FAC5-7A03-4218-93CC-336484DFF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245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3897E72F-4F7D-4EC0-994D-A1405C5707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6751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182278-6060-4999-9975-E49F7D7F2B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1045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2F6599C8-993F-423D-A325-E4341544C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0577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C503D115-61D2-4BD5-A5C8-C8357EA380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4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>
              <a:extLst>
                <a:ext uri="{FF2B5EF4-FFF2-40B4-BE49-F238E27FC236}">
                  <a16:creationId xmlns:a16="http://schemas.microsoft.com/office/drawing/2014/main" id="{4140CD06-FD0D-4F64-8506-404055CC6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2902" y="871110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3ACD3ECC-83C3-4714-A292-24BD64F215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00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6049BF93-54D6-4E05-B99D-92DDF73AF9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160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F02BB3C8-0789-4E1E-AC8E-6A1365ECF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9123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5F4C5B94-C48A-4844-A6E0-883104C302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8179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BDD44C38-0A55-40A7-BEEB-D4A6F8111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185" y="871110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FEA9367B-275A-4DAF-A1A3-97DA5D024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004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7416D3BE-3DD0-4E5F-81A5-BD9D9B179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6299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8193EA5D-DAF5-42AF-ADE4-17888668B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68292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BEAA225C-A44D-498D-A5C3-EC4AE857E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586" y="871110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8D5E8434-80B0-442D-829F-AD118F0EE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8601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12A9513F-970D-423F-BDDC-C94813F938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652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D68713B2-B521-42D4-B12D-853075D8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8604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1FEFF9F6-95A8-41A8-8F8E-14ACE2DA7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598" y="871110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62890A03-431F-41B4-B8FA-2DDB774A6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0752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EC554D99-EBC3-47C0-9B93-91E5F25EA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885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2EDAA435-3CA5-4B83-B40A-9D7EB240C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6009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4EE07122-DD91-40C7-9BCA-06BB4A196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973" y="871110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E3092EAB-0311-43C3-8930-73E7AFC78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602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1AF3DDD4-D91F-4D96-8353-3D3B57D15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6036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A9D7F32B-8B80-4E6B-AC4B-C5748D3C4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855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>
              <a:extLst>
                <a:ext uri="{FF2B5EF4-FFF2-40B4-BE49-F238E27FC236}">
                  <a16:creationId xmlns:a16="http://schemas.microsoft.com/office/drawing/2014/main" id="{766F06BE-87BA-470A-9AF8-563ED881A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4149" y="871110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>
              <a:extLst>
                <a:ext uri="{FF2B5EF4-FFF2-40B4-BE49-F238E27FC236}">
                  <a16:creationId xmlns:a16="http://schemas.microsoft.com/office/drawing/2014/main" id="{4168072E-2A07-4808-8207-1F43881CB3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614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>
              <a:extLst>
                <a:ext uri="{FF2B5EF4-FFF2-40B4-BE49-F238E27FC236}">
                  <a16:creationId xmlns:a16="http://schemas.microsoft.com/office/drawing/2014/main" id="{7C08BE97-87E7-40F4-A1B3-AE4B51BA0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37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A2877364-1C3E-4741-91ED-6A36C6D89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6452" y="871110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DE7D79B2-9348-4392-9888-180A19454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1503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2D272D41-21C5-460D-BD0F-F5B08C79E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6456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C1718320-FE82-46D5-8FBA-5BD3E297C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2449" y="871109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25069AF7-55ED-4C4A-97DC-BA32D58EF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97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74A4FAA9-62FF-4CBD-AD8B-FB63185D1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3223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5A48360B-D107-4553-83DC-EBFF6644F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2754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3B638276-9D5D-4D85-B4F7-7BD72DF8F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7048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6E50570A-AAEB-4EBA-97D5-0BCAF904D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342" y="871109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880688EF-D1FB-416A-87C9-D1FE61E12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0873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F2BE63DB-0293-4C9D-AA5F-CA1B30ACC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806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C2C88213-AF8A-461E-9889-E9CC93E05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1884" y="871109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7573528D-7B70-4194-BB4E-0FFD0E008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6178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882009B3-9884-4B7B-B55D-5295625EF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817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E0B2012E-ECB1-48F3-A3C6-ADE5E7995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2465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3D55BEB2-7190-4B27-9D44-BC7009D85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481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88532C2C-598D-40FB-A270-DE092B62D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3532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2D6A192C-DF2B-4DAA-8D13-081DA1EA6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8484" y="871109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>
              <a:extLst>
                <a:ext uri="{FF2B5EF4-FFF2-40B4-BE49-F238E27FC236}">
                  <a16:creationId xmlns:a16="http://schemas.microsoft.com/office/drawing/2014/main" id="{C3334F4C-16FF-4842-83C5-82E2CFF56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4477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>
              <a:extLst>
                <a:ext uri="{FF2B5EF4-FFF2-40B4-BE49-F238E27FC236}">
                  <a16:creationId xmlns:a16="http://schemas.microsoft.com/office/drawing/2014/main" id="{91A331F9-A5D6-4133-AC17-71C7D5260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7660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9BF05483-69F9-45E2-A5D2-358929780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654" y="871109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17823B51-ED25-499D-8420-1D4FD412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3948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73573102-B9F1-48C9-B5EB-924CEE1C6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9963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775DCDA7-A185-4498-AD04-41B422F96F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5015" y="871109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B00D80EC-056E-4DF2-94BB-85950CB26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9967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2C8DF01C-1557-4BD6-A428-85D92D4C5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5960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592CD10A-AEBC-4041-969A-5EB99BA2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484" y="871109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190A7831-01D0-4AD5-9C01-23D644281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6734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411DFA0E-F862-418C-A2ED-D9263B8137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626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07387F2E-3361-45B3-B3A9-5099A8D20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0559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253E671D-E6F6-43C0-B0CE-ABC164F25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4853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EC0BFE0E-3095-40C8-B4FE-AC3B0F90B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4385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C0058BA6-828B-4EFC-BEB4-741B7647A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1576" y="871109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2BB1B0C-B7A6-4A7D-8B61-F98B73AD9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5395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E9842673-CB5B-407C-99E9-7BCA3880C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9690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C98F70D5-4512-425C-84C6-6EA759796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1683" y="871109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139D17E6-A86E-4A0F-AEA4-A97147AAE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6074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1E06DA59-8E0F-4C9F-84A7-53A3843D2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1027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E6C1451A-5DE8-41EE-BA23-DC9BB1BAC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7020" y="871109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1010F467-094A-4F1F-8160-8DEFBD121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54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01C54A40-2EE4-46A4-A15C-8BD6CB925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37794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04554033-FC3D-4817-96A1-44586E068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7325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66D26729-5A38-4F84-B1E2-CAEA5B6AA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619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55790019-B3BB-42FA-9168-F352F719F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5913" y="871108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4E929E03-1D53-4A4A-B0D1-81C95424A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5444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2A687AAB-9F60-404A-A9F0-687ED3BED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5263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1CB89D9B-D9D3-4DD4-94D7-56232A2A8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26455" y="871108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>
              <a:extLst>
                <a:ext uri="{FF2B5EF4-FFF2-40B4-BE49-F238E27FC236}">
                  <a16:creationId xmlns:a16="http://schemas.microsoft.com/office/drawing/2014/main" id="{440BBE1F-6C4C-49E3-8314-A7AEA1CCD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90749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B533F051-290C-444B-B38D-9803B5525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62186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>
              <a:extLst>
                <a:ext uri="{FF2B5EF4-FFF2-40B4-BE49-F238E27FC236}">
                  <a16:creationId xmlns:a16="http://schemas.microsoft.com/office/drawing/2014/main" id="{F52CB328-8898-4049-9F77-B30DF7D970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47912" y="871108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2" name="Content Placeholder 4">
              <a:extLst>
                <a:ext uri="{FF2B5EF4-FFF2-40B4-BE49-F238E27FC236}">
                  <a16:creationId xmlns:a16="http://schemas.microsoft.com/office/drawing/2014/main" id="{71A1DEDA-D308-4EF7-A368-4904EDED8737}"/>
                </a:ext>
              </a:extLst>
            </p:cNvPr>
            <p:cNvSpPr txBox="1">
              <a:spLocks/>
            </p:cNvSpPr>
            <p:nvPr/>
          </p:nvSpPr>
          <p:spPr>
            <a:xfrm>
              <a:off x="517334" y="7796540"/>
              <a:ext cx="462313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>
                  <a:solidFill>
                    <a:schemeClr val="bg1"/>
                  </a:solidFill>
                  <a:latin typeface="Bahnschrift Light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600" dirty="0"/>
                <a:t>First Try: Time-Based Labelling</a:t>
              </a:r>
            </a:p>
          </p:txBody>
        </p:sp>
        <p:cxnSp>
          <p:nvCxnSpPr>
            <p:cNvPr id="764" name="Gerader Verbinder 48">
              <a:extLst>
                <a:ext uri="{FF2B5EF4-FFF2-40B4-BE49-F238E27FC236}">
                  <a16:creationId xmlns:a16="http://schemas.microsoft.com/office/drawing/2014/main" id="{6060D753-8725-4109-B6CF-65757B70F0B4}"/>
                </a:ext>
              </a:extLst>
            </p:cNvPr>
            <p:cNvCxnSpPr/>
            <p:nvPr/>
          </p:nvCxnSpPr>
          <p:spPr>
            <a:xfrm>
              <a:off x="524954" y="8039374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6" name="TextBox 765">
              <a:extLst>
                <a:ext uri="{FF2B5EF4-FFF2-40B4-BE49-F238E27FC236}">
                  <a16:creationId xmlns:a16="http://schemas.microsoft.com/office/drawing/2014/main" id="{A094F41F-E29C-4F43-9E36-6F0805481360}"/>
                </a:ext>
              </a:extLst>
            </p:cNvPr>
            <p:cNvSpPr txBox="1"/>
            <p:nvPr/>
          </p:nvSpPr>
          <p:spPr>
            <a:xfrm>
              <a:off x="640871" y="8172005"/>
              <a:ext cx="4411491" cy="539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noted down start and end of a gesture in the video and applied this to the frames of the stream.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89C07D1-F79B-4823-90CB-3D87B1EA0533}"/>
                </a:ext>
              </a:extLst>
            </p:cNvPr>
            <p:cNvSpPr txBox="1"/>
            <p:nvPr/>
          </p:nvSpPr>
          <p:spPr>
            <a:xfrm>
              <a:off x="6421344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BC8D5DC-A528-4DB8-8A59-9EB55CDEC453}"/>
                </a:ext>
              </a:extLst>
            </p:cNvPr>
            <p:cNvSpPr txBox="1"/>
            <p:nvPr/>
          </p:nvSpPr>
          <p:spPr>
            <a:xfrm>
              <a:off x="7096525" y="8380254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7ECC9A-A36A-4B8D-BD59-1712B3EC51F3}"/>
                </a:ext>
              </a:extLst>
            </p:cNvPr>
            <p:cNvCxnSpPr/>
            <p:nvPr/>
          </p:nvCxnSpPr>
          <p:spPr>
            <a:xfrm>
              <a:off x="7156124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7809AF9A-651D-4739-8AA9-022D9B5830A7}"/>
                </a:ext>
              </a:extLst>
            </p:cNvPr>
            <p:cNvCxnSpPr/>
            <p:nvPr/>
          </p:nvCxnSpPr>
          <p:spPr>
            <a:xfrm>
              <a:off x="8511760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BE5DBD6-B713-4EE5-B798-06B1A384EECA}"/>
                </a:ext>
              </a:extLst>
            </p:cNvPr>
            <p:cNvCxnSpPr/>
            <p:nvPr/>
          </p:nvCxnSpPr>
          <p:spPr>
            <a:xfrm>
              <a:off x="9848459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79B738BD-8592-42C3-A179-1B32D26DD007}"/>
                </a:ext>
              </a:extLst>
            </p:cNvPr>
            <p:cNvCxnSpPr/>
            <p:nvPr/>
          </p:nvCxnSpPr>
          <p:spPr>
            <a:xfrm>
              <a:off x="11204095" y="8159731"/>
              <a:ext cx="0" cy="176834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433C9E2B-954E-4DF7-B92F-BB02D141EA5B}"/>
                </a:ext>
              </a:extLst>
            </p:cNvPr>
            <p:cNvSpPr txBox="1"/>
            <p:nvPr/>
          </p:nvSpPr>
          <p:spPr>
            <a:xfrm>
              <a:off x="6922883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9F4698-A239-409F-9985-752510361854}"/>
                </a:ext>
              </a:extLst>
            </p:cNvPr>
            <p:cNvSpPr txBox="1"/>
            <p:nvPr/>
          </p:nvSpPr>
          <p:spPr>
            <a:xfrm>
              <a:off x="9624477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start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A27A1FC-018F-495C-8E66-ACA6F03D1161}"/>
                </a:ext>
              </a:extLst>
            </p:cNvPr>
            <p:cNvSpPr txBox="1"/>
            <p:nvPr/>
          </p:nvSpPr>
          <p:spPr>
            <a:xfrm>
              <a:off x="8267856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7E81877-15E9-4243-BF49-934AD9E4DCAC}"/>
                </a:ext>
              </a:extLst>
            </p:cNvPr>
            <p:cNvSpPr txBox="1"/>
            <p:nvPr/>
          </p:nvSpPr>
          <p:spPr>
            <a:xfrm>
              <a:off x="10949012" y="7834496"/>
              <a:ext cx="480541" cy="3252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gesture end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42FE521D-2104-4955-9FE9-9164FE346DBD}"/>
                </a:ext>
              </a:extLst>
            </p:cNvPr>
            <p:cNvSpPr txBox="1"/>
            <p:nvPr/>
          </p:nvSpPr>
          <p:spPr>
            <a:xfrm>
              <a:off x="5358181" y="8045976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7923533-992E-47AB-9215-CAAE391D80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8422625"/>
              <a:ext cx="93600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99F13D99-96B6-45A1-8C03-5E5B45D613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85310" y="9505329"/>
              <a:ext cx="93600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E20316BE-CCEB-4228-BC52-F5738FFAC498}"/>
                </a:ext>
              </a:extLst>
            </p:cNvPr>
            <p:cNvSpPr txBox="1"/>
            <p:nvPr/>
          </p:nvSpPr>
          <p:spPr>
            <a:xfrm>
              <a:off x="5358181" y="937241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assumption</a:t>
              </a:r>
            </a:p>
          </p:txBody>
        </p:sp>
        <p:sp>
          <p:nvSpPr>
            <p:cNvPr id="9" name="Flowchart: Multidocument 8">
              <a:extLst>
                <a:ext uri="{FF2B5EF4-FFF2-40B4-BE49-F238E27FC236}">
                  <a16:creationId xmlns:a16="http://schemas.microsoft.com/office/drawing/2014/main" id="{9A58DAC3-9D81-405D-9469-CA802C64F196}"/>
                </a:ext>
              </a:extLst>
            </p:cNvPr>
            <p:cNvSpPr/>
            <p:nvPr/>
          </p:nvSpPr>
          <p:spPr>
            <a:xfrm>
              <a:off x="644201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0" name="Flowchart: Multidocument 989">
              <a:extLst>
                <a:ext uri="{FF2B5EF4-FFF2-40B4-BE49-F238E27FC236}">
                  <a16:creationId xmlns:a16="http://schemas.microsoft.com/office/drawing/2014/main" id="{155C6EDC-CC62-4F4B-B06B-326D8CBAD982}"/>
                </a:ext>
              </a:extLst>
            </p:cNvPr>
            <p:cNvSpPr/>
            <p:nvPr/>
          </p:nvSpPr>
          <p:spPr>
            <a:xfrm>
              <a:off x="656185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1" name="Flowchart: Multidocument 990">
              <a:extLst>
                <a:ext uri="{FF2B5EF4-FFF2-40B4-BE49-F238E27FC236}">
                  <a16:creationId xmlns:a16="http://schemas.microsoft.com/office/drawing/2014/main" id="{68AC0DB4-FF65-4C94-B9C6-CC93608647B3}"/>
                </a:ext>
              </a:extLst>
            </p:cNvPr>
            <p:cNvSpPr/>
            <p:nvPr/>
          </p:nvSpPr>
          <p:spPr>
            <a:xfrm>
              <a:off x="668169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2" name="Flowchart: Multidocument 991">
              <a:extLst>
                <a:ext uri="{FF2B5EF4-FFF2-40B4-BE49-F238E27FC236}">
                  <a16:creationId xmlns:a16="http://schemas.microsoft.com/office/drawing/2014/main" id="{8986A6D2-F44C-46DE-94E0-49446B7FB476}"/>
                </a:ext>
              </a:extLst>
            </p:cNvPr>
            <p:cNvSpPr/>
            <p:nvPr/>
          </p:nvSpPr>
          <p:spPr>
            <a:xfrm>
              <a:off x="680152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3" name="Flowchart: Multidocument 992">
              <a:extLst>
                <a:ext uri="{FF2B5EF4-FFF2-40B4-BE49-F238E27FC236}">
                  <a16:creationId xmlns:a16="http://schemas.microsoft.com/office/drawing/2014/main" id="{90215C65-571D-411F-AF82-4AF342D65E53}"/>
                </a:ext>
              </a:extLst>
            </p:cNvPr>
            <p:cNvSpPr/>
            <p:nvPr/>
          </p:nvSpPr>
          <p:spPr>
            <a:xfrm>
              <a:off x="692136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4" name="Flowchart: Multidocument 993">
              <a:extLst>
                <a:ext uri="{FF2B5EF4-FFF2-40B4-BE49-F238E27FC236}">
                  <a16:creationId xmlns:a16="http://schemas.microsoft.com/office/drawing/2014/main" id="{35573E75-CB80-4220-B97A-3CAE15A4B651}"/>
                </a:ext>
              </a:extLst>
            </p:cNvPr>
            <p:cNvSpPr/>
            <p:nvPr/>
          </p:nvSpPr>
          <p:spPr>
            <a:xfrm>
              <a:off x="704120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5" name="Flowchart: Multidocument 994">
              <a:extLst>
                <a:ext uri="{FF2B5EF4-FFF2-40B4-BE49-F238E27FC236}">
                  <a16:creationId xmlns:a16="http://schemas.microsoft.com/office/drawing/2014/main" id="{C4E1243B-A9CD-401F-B4F0-EE60F6BDD92C}"/>
                </a:ext>
              </a:extLst>
            </p:cNvPr>
            <p:cNvSpPr/>
            <p:nvPr/>
          </p:nvSpPr>
          <p:spPr>
            <a:xfrm>
              <a:off x="716103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6" name="Flowchart: Multidocument 995">
              <a:extLst>
                <a:ext uri="{FF2B5EF4-FFF2-40B4-BE49-F238E27FC236}">
                  <a16:creationId xmlns:a16="http://schemas.microsoft.com/office/drawing/2014/main" id="{B06B5CDC-3880-4E5C-914E-51AB579FD57B}"/>
                </a:ext>
              </a:extLst>
            </p:cNvPr>
            <p:cNvSpPr/>
            <p:nvPr/>
          </p:nvSpPr>
          <p:spPr>
            <a:xfrm>
              <a:off x="728087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7" name="Flowchart: Multidocument 996">
              <a:extLst>
                <a:ext uri="{FF2B5EF4-FFF2-40B4-BE49-F238E27FC236}">
                  <a16:creationId xmlns:a16="http://schemas.microsoft.com/office/drawing/2014/main" id="{BF303319-2F85-47A3-B62E-F789AB4A6369}"/>
                </a:ext>
              </a:extLst>
            </p:cNvPr>
            <p:cNvSpPr/>
            <p:nvPr/>
          </p:nvSpPr>
          <p:spPr>
            <a:xfrm>
              <a:off x="740071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8" name="Flowchart: Multidocument 997">
              <a:extLst>
                <a:ext uri="{FF2B5EF4-FFF2-40B4-BE49-F238E27FC236}">
                  <a16:creationId xmlns:a16="http://schemas.microsoft.com/office/drawing/2014/main" id="{196D378F-267B-479E-8FCA-501EF825A24A}"/>
                </a:ext>
              </a:extLst>
            </p:cNvPr>
            <p:cNvSpPr/>
            <p:nvPr/>
          </p:nvSpPr>
          <p:spPr>
            <a:xfrm>
              <a:off x="752054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9" name="Flowchart: Multidocument 998">
              <a:extLst>
                <a:ext uri="{FF2B5EF4-FFF2-40B4-BE49-F238E27FC236}">
                  <a16:creationId xmlns:a16="http://schemas.microsoft.com/office/drawing/2014/main" id="{92A154F6-65F2-4829-8EB3-84EAB32DE36C}"/>
                </a:ext>
              </a:extLst>
            </p:cNvPr>
            <p:cNvSpPr/>
            <p:nvPr/>
          </p:nvSpPr>
          <p:spPr>
            <a:xfrm>
              <a:off x="764038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0" name="Flowchart: Multidocument 999">
              <a:extLst>
                <a:ext uri="{FF2B5EF4-FFF2-40B4-BE49-F238E27FC236}">
                  <a16:creationId xmlns:a16="http://schemas.microsoft.com/office/drawing/2014/main" id="{B0A449C3-F88C-4AC5-9101-202F0DD02135}"/>
                </a:ext>
              </a:extLst>
            </p:cNvPr>
            <p:cNvSpPr/>
            <p:nvPr/>
          </p:nvSpPr>
          <p:spPr>
            <a:xfrm>
              <a:off x="776022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1" name="Flowchart: Multidocument 1000">
              <a:extLst>
                <a:ext uri="{FF2B5EF4-FFF2-40B4-BE49-F238E27FC236}">
                  <a16:creationId xmlns:a16="http://schemas.microsoft.com/office/drawing/2014/main" id="{E28F1756-0BDC-4078-B410-6F9A67076A50}"/>
                </a:ext>
              </a:extLst>
            </p:cNvPr>
            <p:cNvSpPr/>
            <p:nvPr/>
          </p:nvSpPr>
          <p:spPr>
            <a:xfrm>
              <a:off x="788006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2" name="Flowchart: Multidocument 1001">
              <a:extLst>
                <a:ext uri="{FF2B5EF4-FFF2-40B4-BE49-F238E27FC236}">
                  <a16:creationId xmlns:a16="http://schemas.microsoft.com/office/drawing/2014/main" id="{E426D060-D8B8-4D3E-BD66-C42F3AB469AC}"/>
                </a:ext>
              </a:extLst>
            </p:cNvPr>
            <p:cNvSpPr/>
            <p:nvPr/>
          </p:nvSpPr>
          <p:spPr>
            <a:xfrm>
              <a:off x="799989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3" name="Flowchart: Multidocument 1002">
              <a:extLst>
                <a:ext uri="{FF2B5EF4-FFF2-40B4-BE49-F238E27FC236}">
                  <a16:creationId xmlns:a16="http://schemas.microsoft.com/office/drawing/2014/main" id="{AE694918-0038-4D15-A1AF-A96EA23D17C8}"/>
                </a:ext>
              </a:extLst>
            </p:cNvPr>
            <p:cNvSpPr/>
            <p:nvPr/>
          </p:nvSpPr>
          <p:spPr>
            <a:xfrm>
              <a:off x="811973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4" name="Flowchart: Multidocument 1003">
              <a:extLst>
                <a:ext uri="{FF2B5EF4-FFF2-40B4-BE49-F238E27FC236}">
                  <a16:creationId xmlns:a16="http://schemas.microsoft.com/office/drawing/2014/main" id="{9584D7F8-D956-48C8-9C20-9028531E9C6D}"/>
                </a:ext>
              </a:extLst>
            </p:cNvPr>
            <p:cNvSpPr/>
            <p:nvPr/>
          </p:nvSpPr>
          <p:spPr>
            <a:xfrm>
              <a:off x="823957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5" name="Flowchart: Multidocument 1004">
              <a:extLst>
                <a:ext uri="{FF2B5EF4-FFF2-40B4-BE49-F238E27FC236}">
                  <a16:creationId xmlns:a16="http://schemas.microsoft.com/office/drawing/2014/main" id="{ACE63208-88A4-48B2-913F-5091F0E9B7F9}"/>
                </a:ext>
              </a:extLst>
            </p:cNvPr>
            <p:cNvSpPr/>
            <p:nvPr/>
          </p:nvSpPr>
          <p:spPr>
            <a:xfrm>
              <a:off x="835940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6" name="Flowchart: Multidocument 1005">
              <a:extLst>
                <a:ext uri="{FF2B5EF4-FFF2-40B4-BE49-F238E27FC236}">
                  <a16:creationId xmlns:a16="http://schemas.microsoft.com/office/drawing/2014/main" id="{823250A7-3A76-42C9-84C5-2C1994A26B6F}"/>
                </a:ext>
              </a:extLst>
            </p:cNvPr>
            <p:cNvSpPr/>
            <p:nvPr/>
          </p:nvSpPr>
          <p:spPr>
            <a:xfrm>
              <a:off x="847924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7" name="Flowchart: Multidocument 1006">
              <a:extLst>
                <a:ext uri="{FF2B5EF4-FFF2-40B4-BE49-F238E27FC236}">
                  <a16:creationId xmlns:a16="http://schemas.microsoft.com/office/drawing/2014/main" id="{AE4CA29A-6ECD-4D7A-AA73-8E04019230AB}"/>
                </a:ext>
              </a:extLst>
            </p:cNvPr>
            <p:cNvSpPr/>
            <p:nvPr/>
          </p:nvSpPr>
          <p:spPr>
            <a:xfrm>
              <a:off x="859908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8" name="Flowchart: Multidocument 1007">
              <a:extLst>
                <a:ext uri="{FF2B5EF4-FFF2-40B4-BE49-F238E27FC236}">
                  <a16:creationId xmlns:a16="http://schemas.microsoft.com/office/drawing/2014/main" id="{EAF69C62-E1C2-4315-AF27-AE32E60896AD}"/>
                </a:ext>
              </a:extLst>
            </p:cNvPr>
            <p:cNvSpPr/>
            <p:nvPr/>
          </p:nvSpPr>
          <p:spPr>
            <a:xfrm>
              <a:off x="871891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09" name="Flowchart: Multidocument 1008">
              <a:extLst>
                <a:ext uri="{FF2B5EF4-FFF2-40B4-BE49-F238E27FC236}">
                  <a16:creationId xmlns:a16="http://schemas.microsoft.com/office/drawing/2014/main" id="{25391AE1-49A2-445E-BDBB-D26261B0E52D}"/>
                </a:ext>
              </a:extLst>
            </p:cNvPr>
            <p:cNvSpPr/>
            <p:nvPr/>
          </p:nvSpPr>
          <p:spPr>
            <a:xfrm>
              <a:off x="883875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0" name="Flowchart: Multidocument 1009">
              <a:extLst>
                <a:ext uri="{FF2B5EF4-FFF2-40B4-BE49-F238E27FC236}">
                  <a16:creationId xmlns:a16="http://schemas.microsoft.com/office/drawing/2014/main" id="{3AA6B495-D3EA-4954-A8B5-E17CCAEF9C3D}"/>
                </a:ext>
              </a:extLst>
            </p:cNvPr>
            <p:cNvSpPr/>
            <p:nvPr/>
          </p:nvSpPr>
          <p:spPr>
            <a:xfrm>
              <a:off x="895859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1" name="Flowchart: Multidocument 1010">
              <a:extLst>
                <a:ext uri="{FF2B5EF4-FFF2-40B4-BE49-F238E27FC236}">
                  <a16:creationId xmlns:a16="http://schemas.microsoft.com/office/drawing/2014/main" id="{0D7FF709-1B7E-41FC-86A0-3E8150011D1E}"/>
                </a:ext>
              </a:extLst>
            </p:cNvPr>
            <p:cNvSpPr/>
            <p:nvPr/>
          </p:nvSpPr>
          <p:spPr>
            <a:xfrm>
              <a:off x="907843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2" name="Flowchart: Multidocument 1011">
              <a:extLst>
                <a:ext uri="{FF2B5EF4-FFF2-40B4-BE49-F238E27FC236}">
                  <a16:creationId xmlns:a16="http://schemas.microsoft.com/office/drawing/2014/main" id="{F63D513D-CF12-44D2-8AEB-9DAEBFC58DBE}"/>
                </a:ext>
              </a:extLst>
            </p:cNvPr>
            <p:cNvSpPr/>
            <p:nvPr/>
          </p:nvSpPr>
          <p:spPr>
            <a:xfrm>
              <a:off x="919826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3" name="Flowchart: Multidocument 1012">
              <a:extLst>
                <a:ext uri="{FF2B5EF4-FFF2-40B4-BE49-F238E27FC236}">
                  <a16:creationId xmlns:a16="http://schemas.microsoft.com/office/drawing/2014/main" id="{0CD7B2F2-3AAF-420C-9E25-A62BE01552F8}"/>
                </a:ext>
              </a:extLst>
            </p:cNvPr>
            <p:cNvSpPr/>
            <p:nvPr/>
          </p:nvSpPr>
          <p:spPr>
            <a:xfrm>
              <a:off x="931810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4" name="Flowchart: Multidocument 1013">
              <a:extLst>
                <a:ext uri="{FF2B5EF4-FFF2-40B4-BE49-F238E27FC236}">
                  <a16:creationId xmlns:a16="http://schemas.microsoft.com/office/drawing/2014/main" id="{4A7D6C34-F63A-499A-AAC2-8B91F2040B53}"/>
                </a:ext>
              </a:extLst>
            </p:cNvPr>
            <p:cNvSpPr/>
            <p:nvPr/>
          </p:nvSpPr>
          <p:spPr>
            <a:xfrm>
              <a:off x="943794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5" name="Flowchart: Multidocument 1014">
              <a:extLst>
                <a:ext uri="{FF2B5EF4-FFF2-40B4-BE49-F238E27FC236}">
                  <a16:creationId xmlns:a16="http://schemas.microsoft.com/office/drawing/2014/main" id="{3AD434E8-3674-436E-810E-FE0E17B39640}"/>
                </a:ext>
              </a:extLst>
            </p:cNvPr>
            <p:cNvSpPr/>
            <p:nvPr/>
          </p:nvSpPr>
          <p:spPr>
            <a:xfrm>
              <a:off x="955777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6" name="Flowchart: Multidocument 1015">
              <a:extLst>
                <a:ext uri="{FF2B5EF4-FFF2-40B4-BE49-F238E27FC236}">
                  <a16:creationId xmlns:a16="http://schemas.microsoft.com/office/drawing/2014/main" id="{488FDF00-539B-4516-80DC-9DFFBE7EEBBA}"/>
                </a:ext>
              </a:extLst>
            </p:cNvPr>
            <p:cNvSpPr/>
            <p:nvPr/>
          </p:nvSpPr>
          <p:spPr>
            <a:xfrm>
              <a:off x="967761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7" name="Flowchart: Multidocument 1016">
              <a:extLst>
                <a:ext uri="{FF2B5EF4-FFF2-40B4-BE49-F238E27FC236}">
                  <a16:creationId xmlns:a16="http://schemas.microsoft.com/office/drawing/2014/main" id="{FA21C76F-3516-4F84-ABCC-1562C28477EA}"/>
                </a:ext>
              </a:extLst>
            </p:cNvPr>
            <p:cNvSpPr/>
            <p:nvPr/>
          </p:nvSpPr>
          <p:spPr>
            <a:xfrm>
              <a:off x="979745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8" name="Flowchart: Multidocument 1017">
              <a:extLst>
                <a:ext uri="{FF2B5EF4-FFF2-40B4-BE49-F238E27FC236}">
                  <a16:creationId xmlns:a16="http://schemas.microsoft.com/office/drawing/2014/main" id="{C90DAA95-43C1-4A31-8BA3-A86BC4EE9A8A}"/>
                </a:ext>
              </a:extLst>
            </p:cNvPr>
            <p:cNvSpPr/>
            <p:nvPr/>
          </p:nvSpPr>
          <p:spPr>
            <a:xfrm>
              <a:off x="991728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9" name="Flowchart: Multidocument 1018">
              <a:extLst>
                <a:ext uri="{FF2B5EF4-FFF2-40B4-BE49-F238E27FC236}">
                  <a16:creationId xmlns:a16="http://schemas.microsoft.com/office/drawing/2014/main" id="{EEC0E7F0-C494-4D37-BDE8-D06D4A0B55A1}"/>
                </a:ext>
              </a:extLst>
            </p:cNvPr>
            <p:cNvSpPr/>
            <p:nvPr/>
          </p:nvSpPr>
          <p:spPr>
            <a:xfrm>
              <a:off x="1003712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0" name="Flowchart: Multidocument 1019">
              <a:extLst>
                <a:ext uri="{FF2B5EF4-FFF2-40B4-BE49-F238E27FC236}">
                  <a16:creationId xmlns:a16="http://schemas.microsoft.com/office/drawing/2014/main" id="{2D70F8A4-1721-465D-8F83-9790FA0D9957}"/>
                </a:ext>
              </a:extLst>
            </p:cNvPr>
            <p:cNvSpPr/>
            <p:nvPr/>
          </p:nvSpPr>
          <p:spPr>
            <a:xfrm>
              <a:off x="1015696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1" name="Flowchart: Multidocument 1020">
              <a:extLst>
                <a:ext uri="{FF2B5EF4-FFF2-40B4-BE49-F238E27FC236}">
                  <a16:creationId xmlns:a16="http://schemas.microsoft.com/office/drawing/2014/main" id="{861DD695-59BE-446C-A867-B701F3FBDF71}"/>
                </a:ext>
              </a:extLst>
            </p:cNvPr>
            <p:cNvSpPr/>
            <p:nvPr/>
          </p:nvSpPr>
          <p:spPr>
            <a:xfrm>
              <a:off x="1027680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2" name="Flowchart: Multidocument 1021">
              <a:extLst>
                <a:ext uri="{FF2B5EF4-FFF2-40B4-BE49-F238E27FC236}">
                  <a16:creationId xmlns:a16="http://schemas.microsoft.com/office/drawing/2014/main" id="{DF30BD53-C4EA-4782-A56C-971415DC6B90}"/>
                </a:ext>
              </a:extLst>
            </p:cNvPr>
            <p:cNvSpPr/>
            <p:nvPr/>
          </p:nvSpPr>
          <p:spPr>
            <a:xfrm>
              <a:off x="10396637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3" name="Flowchart: Multidocument 1022">
              <a:extLst>
                <a:ext uri="{FF2B5EF4-FFF2-40B4-BE49-F238E27FC236}">
                  <a16:creationId xmlns:a16="http://schemas.microsoft.com/office/drawing/2014/main" id="{2FA8733A-B6C5-45B6-BA90-F59ABDDD40BC}"/>
                </a:ext>
              </a:extLst>
            </p:cNvPr>
            <p:cNvSpPr/>
            <p:nvPr/>
          </p:nvSpPr>
          <p:spPr>
            <a:xfrm>
              <a:off x="10516474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4" name="Flowchart: Multidocument 1023">
              <a:extLst>
                <a:ext uri="{FF2B5EF4-FFF2-40B4-BE49-F238E27FC236}">
                  <a16:creationId xmlns:a16="http://schemas.microsoft.com/office/drawing/2014/main" id="{6FD3A09B-5D1B-4739-8E75-E64535FCFD0D}"/>
                </a:ext>
              </a:extLst>
            </p:cNvPr>
            <p:cNvSpPr/>
            <p:nvPr/>
          </p:nvSpPr>
          <p:spPr>
            <a:xfrm>
              <a:off x="10636311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5" name="Flowchart: Multidocument 1024">
              <a:extLst>
                <a:ext uri="{FF2B5EF4-FFF2-40B4-BE49-F238E27FC236}">
                  <a16:creationId xmlns:a16="http://schemas.microsoft.com/office/drawing/2014/main" id="{C2F124C5-649A-4DC8-BDDF-9B0F726F66D3}"/>
                </a:ext>
              </a:extLst>
            </p:cNvPr>
            <p:cNvSpPr/>
            <p:nvPr/>
          </p:nvSpPr>
          <p:spPr>
            <a:xfrm>
              <a:off x="10756148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6" name="Flowchart: Multidocument 1025">
              <a:extLst>
                <a:ext uri="{FF2B5EF4-FFF2-40B4-BE49-F238E27FC236}">
                  <a16:creationId xmlns:a16="http://schemas.microsoft.com/office/drawing/2014/main" id="{C7505AC3-E7CA-4AFB-BFC2-9000DFA9A56B}"/>
                </a:ext>
              </a:extLst>
            </p:cNvPr>
            <p:cNvSpPr/>
            <p:nvPr/>
          </p:nvSpPr>
          <p:spPr>
            <a:xfrm>
              <a:off x="11115659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7" name="Flowchart: Multidocument 1026">
              <a:extLst>
                <a:ext uri="{FF2B5EF4-FFF2-40B4-BE49-F238E27FC236}">
                  <a16:creationId xmlns:a16="http://schemas.microsoft.com/office/drawing/2014/main" id="{49BA3E49-B2E0-400E-85F2-92139332787D}"/>
                </a:ext>
              </a:extLst>
            </p:cNvPr>
            <p:cNvSpPr/>
            <p:nvPr/>
          </p:nvSpPr>
          <p:spPr>
            <a:xfrm>
              <a:off x="11355333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8" name="Flowchart: Multidocument 1027">
              <a:extLst>
                <a:ext uri="{FF2B5EF4-FFF2-40B4-BE49-F238E27FC236}">
                  <a16:creationId xmlns:a16="http://schemas.microsoft.com/office/drawing/2014/main" id="{AEF10938-FCFF-47C3-803F-1514BE36A7E1}"/>
                </a:ext>
              </a:extLst>
            </p:cNvPr>
            <p:cNvSpPr/>
            <p:nvPr/>
          </p:nvSpPr>
          <p:spPr>
            <a:xfrm>
              <a:off x="10875985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29" name="Flowchart: Multidocument 1028">
              <a:extLst>
                <a:ext uri="{FF2B5EF4-FFF2-40B4-BE49-F238E27FC236}">
                  <a16:creationId xmlns:a16="http://schemas.microsoft.com/office/drawing/2014/main" id="{F036B924-9CF1-4E62-9B7D-14DE4FD8EC0C}"/>
                </a:ext>
              </a:extLst>
            </p:cNvPr>
            <p:cNvSpPr/>
            <p:nvPr/>
          </p:nvSpPr>
          <p:spPr>
            <a:xfrm>
              <a:off x="10995822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0" name="Flowchart: Multidocument 1029">
              <a:extLst>
                <a:ext uri="{FF2B5EF4-FFF2-40B4-BE49-F238E27FC236}">
                  <a16:creationId xmlns:a16="http://schemas.microsoft.com/office/drawing/2014/main" id="{2BCAAE60-6C89-4F03-9FE0-2131CF748DB8}"/>
                </a:ext>
              </a:extLst>
            </p:cNvPr>
            <p:cNvSpPr/>
            <p:nvPr/>
          </p:nvSpPr>
          <p:spPr>
            <a:xfrm>
              <a:off x="11235496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1" name="Flowchart: Multidocument 1030">
              <a:extLst>
                <a:ext uri="{FF2B5EF4-FFF2-40B4-BE49-F238E27FC236}">
                  <a16:creationId xmlns:a16="http://schemas.microsoft.com/office/drawing/2014/main" id="{FCC27561-E1E6-4C63-9A48-C40DF6D0FE81}"/>
                </a:ext>
              </a:extLst>
            </p:cNvPr>
            <p:cNvSpPr/>
            <p:nvPr/>
          </p:nvSpPr>
          <p:spPr>
            <a:xfrm>
              <a:off x="1147517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2" name="Flowchart: Multidocument 1031">
              <a:extLst>
                <a:ext uri="{FF2B5EF4-FFF2-40B4-BE49-F238E27FC236}">
                  <a16:creationId xmlns:a16="http://schemas.microsoft.com/office/drawing/2014/main" id="{10CC229C-9CEC-4A70-9EA6-F3E8740EFEFB}"/>
                </a:ext>
              </a:extLst>
            </p:cNvPr>
            <p:cNvSpPr/>
            <p:nvPr/>
          </p:nvSpPr>
          <p:spPr>
            <a:xfrm>
              <a:off x="11595020" y="9398674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889A8E-359A-4CA7-A622-3815DE8C2A89}"/>
                </a:ext>
              </a:extLst>
            </p:cNvPr>
            <p:cNvSpPr/>
            <p:nvPr/>
          </p:nvSpPr>
          <p:spPr>
            <a:xfrm>
              <a:off x="7143270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70A09D83-0ABC-49A1-A94D-DE015B11752A}"/>
                </a:ext>
              </a:extLst>
            </p:cNvPr>
            <p:cNvSpPr/>
            <p:nvPr/>
          </p:nvSpPr>
          <p:spPr>
            <a:xfrm>
              <a:off x="9782404" y="9372413"/>
              <a:ext cx="1328476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3CA442F5-02BB-46A3-9AEA-AE682A638FB0}"/>
                </a:ext>
              </a:extLst>
            </p:cNvPr>
            <p:cNvSpPr txBox="1"/>
            <p:nvPr/>
          </p:nvSpPr>
          <p:spPr>
            <a:xfrm>
              <a:off x="7639583" y="9080362"/>
              <a:ext cx="2918059" cy="1536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 groups within gesture time taken from video</a:t>
              </a: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1FBCE87-496B-4133-82DF-7C7D61DC5BDA}"/>
                </a:ext>
              </a:extLst>
            </p:cNvPr>
            <p:cNvSpPr/>
            <p:nvPr/>
          </p:nvSpPr>
          <p:spPr>
            <a:xfrm>
              <a:off x="7401804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9CCA0BE5-5579-4702-B0A4-FD10653C53D5}"/>
                </a:ext>
              </a:extLst>
            </p:cNvPr>
            <p:cNvSpPr/>
            <p:nvPr/>
          </p:nvSpPr>
          <p:spPr>
            <a:xfrm flipH="1">
              <a:off x="10541855" y="9172822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FA691A-558E-4D61-A863-3F2DDF2F22A9}"/>
              </a:ext>
            </a:extLst>
          </p:cNvPr>
          <p:cNvGrpSpPr/>
          <p:nvPr/>
        </p:nvGrpSpPr>
        <p:grpSpPr>
          <a:xfrm>
            <a:off x="510598" y="3381743"/>
            <a:ext cx="11365043" cy="3266834"/>
            <a:chOff x="510598" y="3313956"/>
            <a:chExt cx="11365043" cy="3266834"/>
          </a:xfrm>
        </p:grpSpPr>
        <p:sp>
          <p:nvSpPr>
            <p:cNvPr id="763" name="Content Placeholder 4">
              <a:extLst>
                <a:ext uri="{FF2B5EF4-FFF2-40B4-BE49-F238E27FC236}">
                  <a16:creationId xmlns:a16="http://schemas.microsoft.com/office/drawing/2014/main" id="{4F8203D5-7D7B-435A-8837-2FAB70EF1E4A}"/>
                </a:ext>
              </a:extLst>
            </p:cNvPr>
            <p:cNvSpPr txBox="1">
              <a:spLocks/>
            </p:cNvSpPr>
            <p:nvPr/>
          </p:nvSpPr>
          <p:spPr>
            <a:xfrm>
              <a:off x="510598" y="3313956"/>
              <a:ext cx="4010855" cy="259063"/>
            </a:xfrm>
            <a:prstGeom prst="rect">
              <a:avLst/>
            </a:prstGeom>
            <a:solidFill>
              <a:srgbClr val="A53010"/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36000" tIns="18000" rIns="36000" bIns="1800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pPr algn="l"/>
              <a:r>
                <a:rPr lang="en-GB" sz="1600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Second Try: Frame-Based Labelling</a:t>
              </a:r>
            </a:p>
          </p:txBody>
        </p:sp>
        <p:cxnSp>
          <p:nvCxnSpPr>
            <p:cNvPr id="765" name="Gerader Verbinder 49">
              <a:extLst>
                <a:ext uri="{FF2B5EF4-FFF2-40B4-BE49-F238E27FC236}">
                  <a16:creationId xmlns:a16="http://schemas.microsoft.com/office/drawing/2014/main" id="{4336129B-A376-4EC4-A6EC-D18CA20CB6DA}"/>
                </a:ext>
              </a:extLst>
            </p:cNvPr>
            <p:cNvCxnSpPr/>
            <p:nvPr/>
          </p:nvCxnSpPr>
          <p:spPr>
            <a:xfrm>
              <a:off x="518218" y="3556790"/>
              <a:ext cx="0" cy="3024000"/>
            </a:xfrm>
            <a:prstGeom prst="line">
              <a:avLst/>
            </a:prstGeom>
            <a:solidFill>
              <a:srgbClr val="FCE3DC"/>
            </a:solidFill>
            <a:ln w="12700">
              <a:solidFill>
                <a:srgbClr val="A5301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237F105B-7D72-4AB5-9AF7-18BB87366528}"/>
                </a:ext>
              </a:extLst>
            </p:cNvPr>
            <p:cNvSpPr txBox="1"/>
            <p:nvPr/>
          </p:nvSpPr>
          <p:spPr>
            <a:xfrm>
              <a:off x="613682" y="3689421"/>
              <a:ext cx="3750692" cy="17788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looked at frame sets one by one and labelled them, with no regard for the actual time. For this we needed to visualize a video clip in a picture. </a:t>
              </a:r>
            </a:p>
            <a:p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Here we see the position of the left and right wrist over time; grey means labelled.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B06820-E6A6-4E8D-A421-A9BE6F8F0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4173" y="4287848"/>
              <a:ext cx="5526558" cy="1791814"/>
            </a:xfrm>
            <a:prstGeom prst="rect">
              <a:avLst/>
            </a:prstGeom>
          </p:spPr>
        </p:pic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974B5250-6AFE-4B61-9244-BB9442425154}"/>
                </a:ext>
              </a:extLst>
            </p:cNvPr>
            <p:cNvSpPr txBox="1"/>
            <p:nvPr/>
          </p:nvSpPr>
          <p:spPr>
            <a:xfrm>
              <a:off x="5823880" y="6153953"/>
              <a:ext cx="6051761" cy="2484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Legend:        current position                      17 previous frames</a:t>
              </a:r>
            </a:p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                             5 frames before movement                      5 frames after movement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E3EBC2A-9C1A-4091-A67A-96CF0FAB2E29}"/>
                </a:ext>
              </a:extLst>
            </p:cNvPr>
            <p:cNvSpPr/>
            <p:nvPr/>
          </p:nvSpPr>
          <p:spPr>
            <a:xfrm>
              <a:off x="6549472" y="6238240"/>
              <a:ext cx="104183" cy="104183"/>
            </a:xfrm>
            <a:prstGeom prst="ellipse">
              <a:avLst/>
            </a:prstGeom>
            <a:solidFill>
              <a:srgbClr val="89E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44062B-B74F-43C8-B321-6FB54E6AC71D}"/>
                </a:ext>
              </a:extLst>
            </p:cNvPr>
            <p:cNvCxnSpPr/>
            <p:nvPr/>
          </p:nvCxnSpPr>
          <p:spPr>
            <a:xfrm>
              <a:off x="8090283" y="6300153"/>
              <a:ext cx="475255" cy="0"/>
            </a:xfrm>
            <a:prstGeom prst="line">
              <a:avLst/>
            </a:prstGeom>
            <a:ln>
              <a:solidFill>
                <a:srgbClr val="89E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Straight Connector 768">
              <a:extLst>
                <a:ext uri="{FF2B5EF4-FFF2-40B4-BE49-F238E27FC236}">
                  <a16:creationId xmlns:a16="http://schemas.microsoft.com/office/drawing/2014/main" id="{1C8A3419-9C87-43F9-9A59-24F85023C6C4}"/>
                </a:ext>
              </a:extLst>
            </p:cNvPr>
            <p:cNvCxnSpPr/>
            <p:nvPr/>
          </p:nvCxnSpPr>
          <p:spPr>
            <a:xfrm>
              <a:off x="9280790" y="6476727"/>
              <a:ext cx="4752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Straight Connector 769">
              <a:extLst>
                <a:ext uri="{FF2B5EF4-FFF2-40B4-BE49-F238E27FC236}">
                  <a16:creationId xmlns:a16="http://schemas.microsoft.com/office/drawing/2014/main" id="{ED1C996A-2AD2-41FC-A3F2-E565C8B74980}"/>
                </a:ext>
              </a:extLst>
            </p:cNvPr>
            <p:cNvCxnSpPr/>
            <p:nvPr/>
          </p:nvCxnSpPr>
          <p:spPr>
            <a:xfrm>
              <a:off x="6549472" y="6476727"/>
              <a:ext cx="475255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707AF-0431-4E96-B9E7-B9BADB61DF99}"/>
                </a:ext>
              </a:extLst>
            </p:cNvPr>
            <p:cNvSpPr/>
            <p:nvPr/>
          </p:nvSpPr>
          <p:spPr>
            <a:xfrm rot="2999071" flipH="1">
              <a:off x="9207911" y="4099727"/>
              <a:ext cx="140140" cy="31025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5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267F12D7-1F80-4E3B-BC90-C01229C6F47F}"/>
                </a:ext>
              </a:extLst>
            </p:cNvPr>
            <p:cNvCxnSpPr>
              <a:cxnSpLocks/>
            </p:cNvCxnSpPr>
            <p:nvPr/>
          </p:nvCxnSpPr>
          <p:spPr>
            <a:xfrm>
              <a:off x="5987214" y="3863125"/>
              <a:ext cx="5451697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FD10362B-0C97-445F-A642-E67BE8758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18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F4F04D26-C71D-4EB7-833F-940227D7E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54" y="3813232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7" name="TextBox 1316">
              <a:extLst>
                <a:ext uri="{FF2B5EF4-FFF2-40B4-BE49-F238E27FC236}">
                  <a16:creationId xmlns:a16="http://schemas.microsoft.com/office/drawing/2014/main" id="{E645D29D-599C-4F4D-A7F8-FE5860C5BFAA}"/>
                </a:ext>
              </a:extLst>
            </p:cNvPr>
            <p:cNvSpPr txBox="1"/>
            <p:nvPr/>
          </p:nvSpPr>
          <p:spPr>
            <a:xfrm>
              <a:off x="7434382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4E97E650-EC09-40D9-9F13-F364E81E39A2}"/>
                </a:ext>
              </a:extLst>
            </p:cNvPr>
            <p:cNvSpPr txBox="1"/>
            <p:nvPr/>
          </p:nvSpPr>
          <p:spPr>
            <a:xfrm>
              <a:off x="8784744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827E7387-5C2E-425F-A3B6-AEE447C44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6690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13378C80-EBC8-4C15-BFC8-1ACE2D452D1F}"/>
                </a:ext>
              </a:extLst>
            </p:cNvPr>
            <p:cNvSpPr txBox="1"/>
            <p:nvPr/>
          </p:nvSpPr>
          <p:spPr>
            <a:xfrm>
              <a:off x="1013510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6</a:t>
              </a:r>
            </a:p>
          </p:txBody>
        </p:sp>
        <p:sp>
          <p:nvSpPr>
            <p:cNvPr id="1321" name="TextBox 1320">
              <a:extLst>
                <a:ext uri="{FF2B5EF4-FFF2-40B4-BE49-F238E27FC236}">
                  <a16:creationId xmlns:a16="http://schemas.microsoft.com/office/drawing/2014/main" id="{B1E427B2-C2E7-4CD6-A58F-2391377CCB02}"/>
                </a:ext>
              </a:extLst>
            </p:cNvPr>
            <p:cNvSpPr txBox="1"/>
            <p:nvPr/>
          </p:nvSpPr>
          <p:spPr>
            <a:xfrm>
              <a:off x="11401495" y="3789379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249BB3C1-8C53-4FD5-815A-BCD2C4BF0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283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3" name="TextBox 1322">
              <a:extLst>
                <a:ext uri="{FF2B5EF4-FFF2-40B4-BE49-F238E27FC236}">
                  <a16:creationId xmlns:a16="http://schemas.microsoft.com/office/drawing/2014/main" id="{CE6D53CC-134D-4B44-B8D7-1DA84F42B2A5}"/>
                </a:ext>
              </a:extLst>
            </p:cNvPr>
            <p:cNvSpPr txBox="1"/>
            <p:nvPr/>
          </p:nvSpPr>
          <p:spPr>
            <a:xfrm>
              <a:off x="8109563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3</a:t>
              </a:r>
            </a:p>
          </p:txBody>
        </p: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C09701A5-8BCE-40F0-A391-2E0EB86E3F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2072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5" name="TextBox 1324">
              <a:extLst>
                <a:ext uri="{FF2B5EF4-FFF2-40B4-BE49-F238E27FC236}">
                  <a16:creationId xmlns:a16="http://schemas.microsoft.com/office/drawing/2014/main" id="{4D8D3E39-ED73-4E5E-BB1A-91E60197715C}"/>
                </a:ext>
              </a:extLst>
            </p:cNvPr>
            <p:cNvSpPr txBox="1"/>
            <p:nvPr/>
          </p:nvSpPr>
          <p:spPr>
            <a:xfrm>
              <a:off x="9459925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5</a:t>
              </a:r>
            </a:p>
          </p:txBody>
        </p: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C088D85F-5892-44F9-91E7-4A7127B2AC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1308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7" name="TextBox 1326">
              <a:extLst>
                <a:ext uri="{FF2B5EF4-FFF2-40B4-BE49-F238E27FC236}">
                  <a16:creationId xmlns:a16="http://schemas.microsoft.com/office/drawing/2014/main" id="{FD4F1F3A-421B-48EA-8CA7-ECB4CC3229B7}"/>
                </a:ext>
              </a:extLst>
            </p:cNvPr>
            <p:cNvSpPr txBox="1"/>
            <p:nvPr/>
          </p:nvSpPr>
          <p:spPr>
            <a:xfrm>
              <a:off x="1081028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7</a:t>
              </a:r>
            </a:p>
          </p:txBody>
        </p: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48E3212C-1CEE-418C-A350-ABB8917B1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926" y="3813231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6248A73C-AFB5-4017-8D95-7090FABC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0540" y="3808468"/>
              <a:ext cx="0" cy="99555"/>
            </a:xfrm>
            <a:prstGeom prst="line">
              <a:avLst/>
            </a:prstGeom>
            <a:ln w="3175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412441A3-37D4-46CD-B127-8102624FA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224" y="395427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149B86B7-E523-48B0-A89E-DBF1585317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3176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B7A23F3E-F8B1-45AD-A340-D10884A1E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16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3E1A224B-2682-4ECA-A5E0-1C18D6E45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463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A14BAF96-9360-44E3-B79D-CA35C38DA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757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CF0517FB-AA72-498A-AF45-0547AF6ACC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7289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4E2D0FD0-67CF-4A13-9886-D5BC63E8C5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37BE3C3E-1EC7-4818-AAB3-12A8AF546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9614" y="3954278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A0FE27A-127C-4C2D-8834-6D505BA53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772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D560F57-E6E0-40DD-A8D8-BD0F6ED4E4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872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3D5EEFF3-3E98-47AE-B116-D6B7AE298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5835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96580A1A-6CDC-4211-94F6-3A619F462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4891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220AA77E-9CC9-4B07-9DD3-A4BBC84BA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897" y="3954277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58004F5A-5C05-4E84-BA93-505A7EEA6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8716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735CA97-41C7-4A0B-9FD8-30F68A99B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3011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F9292334-8C7A-4F82-B049-34304B240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5004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EAA021E5-514C-4A1C-AB57-DBA4363D00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9298" y="395427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3BE5D070-B67B-446B-9675-CC2319528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313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F33C1E8A-1A2B-452B-8A50-E8AB6E221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0364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EEF4203E-91DE-4356-A297-068B9905E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5316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1993E290-6D91-413C-8D92-53EB1BE62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310" y="395427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01C58DB3-E9F0-4B85-95ED-2DD28EC5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7464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30D68CA2-5C60-483F-98D7-345BC6AA8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557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5A791EB1-939D-42FB-815F-1C847780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2721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CD0ADBDB-AFDA-4AB4-B327-7FBCD4AEF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3685" y="395427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41774D20-F776-4DEF-B320-2293656DA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274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6EA58688-E00C-45F7-A6F5-B27D015ED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2748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61364C9B-F16C-4CCF-A90F-3B1438B7F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6567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B9F86430-44DD-43D8-B350-1FA23F011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0861" y="395427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E1C2FAB1-0834-4422-A11A-AB1D4B213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285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ED584F34-030C-41A8-A7F2-1D9825409E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7149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FFFDE255-7232-4FB6-83F3-6DC4C37F4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3164" y="395427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C431C7FE-2C71-48F6-BA3F-E330EB5B7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8215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7C731600-9796-4B79-8DA0-628F0382FF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3168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1F6E84A6-FB08-4521-AB03-F56AE63DA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9161" y="395427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6708DA1E-88F9-4EF8-97D9-2D0B97C5F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468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03ED9BD0-74CE-4D63-A691-2782109DC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9935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D993FDF2-2C6B-41DC-83F5-937715A2F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9466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B734C1B8-B2D2-44C5-87B9-0D331A4B5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760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459DD126-789B-4350-AC6E-A0B9BDBF4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8054" y="3954270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6D40115C-F3F4-4120-A013-16DB71230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7585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4BE05815-FC06-4B82-90DB-A25303A07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477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486B07DD-E931-4AA6-8356-58E442DDB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596" y="3954269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0294D743-EFD0-42DC-B87E-2FBC70C8F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2890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287732C9-863A-4FB3-AF6A-9231AFD54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88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CE652945-205E-4DFF-82FA-C2CAFFD367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9177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A96F258D-A88C-43A0-B6DF-89809F0FE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193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13D7D07-1CE2-4B53-A026-A2840F04A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0244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4F40DD55-EC85-48EF-93F0-5C158C663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5196" y="3954268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0BE0BE22-F763-4764-B48A-04F611FC9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1189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5C9A8C43-64A1-4A2F-AF98-7CC1A9624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4372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82322980-FF43-4940-BB46-318EEA2E5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6366" y="3954267"/>
              <a:ext cx="0" cy="99555"/>
            </a:xfrm>
            <a:prstGeom prst="line">
              <a:avLst/>
            </a:prstGeom>
            <a:ln w="28575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F56EDFFF-D9A3-4F0F-8ED5-6FFA4909B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660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ED341B3E-CBF0-4256-988B-25CFC2B4E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6675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1D7ABFF4-C02E-45A5-90DB-963DDFF69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727" y="395426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29E1153C-78CE-480D-BD21-644F28249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6679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0FE9C9F5-C288-4BCF-9F9A-0E07E6DFA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2672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B7C59AE5-9D7E-4C19-89D8-3AD671BF6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8196" y="3954265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1A0D3C33-9CB8-4A24-85A6-08478936F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3446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9F06D10F-AD51-470E-83FC-005AA4031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297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0F55764A-9E6A-4819-98CF-152A34908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87271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E6B52AD3-BD3F-4EED-B481-F1690965A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1565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EE3977BB-1049-4886-A036-CC659E64E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1097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C0D3A1FD-765F-4FA2-95BE-85629CB60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8288" y="3954264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C2925114-1A4B-496B-AD4E-14E3F8C49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2107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135DE7A9-D2B3-4775-9745-93288186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6402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456C46ED-F636-43DF-BC64-378369C4D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395" y="395426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D51EB316-159D-420E-969A-99604B3AB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2786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1CD2EEFE-82B5-48DB-9BA7-84B28B00E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739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5D3FB22A-C5EA-409E-82DA-B0586A05D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3732" y="3954262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90B73E10-49F3-47DB-A285-1DA5B9428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925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E9B2186C-6C25-45AF-9F5D-CB06A73A2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4506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D846EE76-3462-48A4-B648-8A6B99CA4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4037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3793E404-9094-471D-92BF-0CE5CA6C6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18331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D0F947BD-1F93-400B-8AA1-BBCBCB241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2625" y="3954261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B5961BB8-F85F-4821-BFE1-8B560E221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2156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A85323F4-D827-4B96-8A0F-BAE9DECAF4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934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A3584C61-B824-4D36-BED4-080CC19E0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3167" y="3954260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79A4FA8B-D278-4DD2-9429-3F3E446B0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47461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3F0CF068-8934-484D-9A1F-D0151DC0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8898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C32A7151-A59F-475D-9F20-1834B074EA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4624" y="3954259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BAF0F90C-FC6C-4F58-807D-C59082B4C671}"/>
                </a:ext>
              </a:extLst>
            </p:cNvPr>
            <p:cNvSpPr txBox="1"/>
            <p:nvPr/>
          </p:nvSpPr>
          <p:spPr>
            <a:xfrm>
              <a:off x="6078056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0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959C492F-087C-40B2-8676-0103400254CD}"/>
                </a:ext>
              </a:extLst>
            </p:cNvPr>
            <p:cNvSpPr txBox="1"/>
            <p:nvPr/>
          </p:nvSpPr>
          <p:spPr>
            <a:xfrm>
              <a:off x="6753237" y="3623426"/>
              <a:ext cx="108000" cy="1401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1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C9493DC6-6D57-462A-A7D0-7825E1833E1F}"/>
                </a:ext>
              </a:extLst>
            </p:cNvPr>
            <p:cNvSpPr txBox="1"/>
            <p:nvPr/>
          </p:nvSpPr>
          <p:spPr>
            <a:xfrm>
              <a:off x="4625631" y="3638421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video</a:t>
              </a:r>
            </a:p>
          </p:txBody>
        </p: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F9A70C4-D10B-4757-A01D-0B1DD5947801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3547070"/>
              <a:ext cx="0" cy="610671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70A8E2D7-D541-440A-91BE-300DE67F1378}"/>
                </a:ext>
              </a:extLst>
            </p:cNvPr>
            <p:cNvCxnSpPr>
              <a:cxnSpLocks/>
            </p:cNvCxnSpPr>
            <p:nvPr/>
          </p:nvCxnSpPr>
          <p:spPr>
            <a:xfrm>
              <a:off x="5420760" y="4280501"/>
              <a:ext cx="0" cy="2196226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745AA79E-1DC5-4F6B-BC6A-B8E3610CB5CE}"/>
                </a:ext>
              </a:extLst>
            </p:cNvPr>
            <p:cNvSpPr txBox="1"/>
            <p:nvPr/>
          </p:nvSpPr>
          <p:spPr>
            <a:xfrm>
              <a:off x="4625631" y="4615584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labelling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88B2E-F83A-4225-A6BF-ED801C333912}"/>
              </a:ext>
            </a:extLst>
          </p:cNvPr>
          <p:cNvGrpSpPr/>
          <p:nvPr/>
        </p:nvGrpSpPr>
        <p:grpSpPr>
          <a:xfrm>
            <a:off x="640871" y="4577545"/>
            <a:ext cx="10569236" cy="2071928"/>
            <a:chOff x="640871" y="11965619"/>
            <a:chExt cx="10569236" cy="2071928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D7F2947-C234-458D-AB3A-0004C86B4794}"/>
                </a:ext>
              </a:extLst>
            </p:cNvPr>
            <p:cNvCxnSpPr>
              <a:cxnSpLocks/>
            </p:cNvCxnSpPr>
            <p:nvPr/>
          </p:nvCxnSpPr>
          <p:spPr>
            <a:xfrm>
              <a:off x="6153310" y="13101547"/>
              <a:ext cx="0" cy="93600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9" name="TextBox 1208">
              <a:extLst>
                <a:ext uri="{FF2B5EF4-FFF2-40B4-BE49-F238E27FC236}">
                  <a16:creationId xmlns:a16="http://schemas.microsoft.com/office/drawing/2014/main" id="{C8EF4F80-6CDC-4724-8F68-CBD8EAA415D5}"/>
                </a:ext>
              </a:extLst>
            </p:cNvPr>
            <p:cNvSpPr txBox="1"/>
            <p:nvPr/>
          </p:nvSpPr>
          <p:spPr>
            <a:xfrm>
              <a:off x="7639584" y="13209017"/>
              <a:ext cx="2139045" cy="3321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frequency of labels depends on CPU and stream speed is not constant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EB49722-2721-4B5B-A9A7-7D9DEFF10AB3}"/>
                </a:ext>
              </a:extLst>
            </p:cNvPr>
            <p:cNvSpPr txBox="1"/>
            <p:nvPr/>
          </p:nvSpPr>
          <p:spPr>
            <a:xfrm>
              <a:off x="5358181" y="13471122"/>
              <a:ext cx="723826" cy="1780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GB" sz="105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reality</a:t>
              </a:r>
            </a:p>
          </p:txBody>
        </p:sp>
        <p:sp>
          <p:nvSpPr>
            <p:cNvPr id="1163" name="Flowchart: Multidocument 1162">
              <a:extLst>
                <a:ext uri="{FF2B5EF4-FFF2-40B4-BE49-F238E27FC236}">
                  <a16:creationId xmlns:a16="http://schemas.microsoft.com/office/drawing/2014/main" id="{9CACC6EE-138B-46E2-8BE1-7A0BBA83868A}"/>
                </a:ext>
              </a:extLst>
            </p:cNvPr>
            <p:cNvSpPr/>
            <p:nvPr/>
          </p:nvSpPr>
          <p:spPr>
            <a:xfrm>
              <a:off x="644201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4" name="Flowchart: Multidocument 1163">
              <a:extLst>
                <a:ext uri="{FF2B5EF4-FFF2-40B4-BE49-F238E27FC236}">
                  <a16:creationId xmlns:a16="http://schemas.microsoft.com/office/drawing/2014/main" id="{AFC15FA3-4AC6-4E45-BAAE-4C643E96A4C5}"/>
                </a:ext>
              </a:extLst>
            </p:cNvPr>
            <p:cNvSpPr/>
            <p:nvPr/>
          </p:nvSpPr>
          <p:spPr>
            <a:xfrm>
              <a:off x="656185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5" name="Flowchart: Multidocument 1164">
              <a:extLst>
                <a:ext uri="{FF2B5EF4-FFF2-40B4-BE49-F238E27FC236}">
                  <a16:creationId xmlns:a16="http://schemas.microsoft.com/office/drawing/2014/main" id="{12B808C1-F845-41A3-8E0A-D84EA83C1FB4}"/>
                </a:ext>
              </a:extLst>
            </p:cNvPr>
            <p:cNvSpPr/>
            <p:nvPr/>
          </p:nvSpPr>
          <p:spPr>
            <a:xfrm>
              <a:off x="668169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7" name="Flowchart: Multidocument 1166">
              <a:extLst>
                <a:ext uri="{FF2B5EF4-FFF2-40B4-BE49-F238E27FC236}">
                  <a16:creationId xmlns:a16="http://schemas.microsoft.com/office/drawing/2014/main" id="{85F5C729-E045-492B-B993-4A930F98F874}"/>
                </a:ext>
              </a:extLst>
            </p:cNvPr>
            <p:cNvSpPr/>
            <p:nvPr/>
          </p:nvSpPr>
          <p:spPr>
            <a:xfrm>
              <a:off x="67882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8" name="Flowchart: Multidocument 1167">
              <a:extLst>
                <a:ext uri="{FF2B5EF4-FFF2-40B4-BE49-F238E27FC236}">
                  <a16:creationId xmlns:a16="http://schemas.microsoft.com/office/drawing/2014/main" id="{985D6028-BB73-4E8A-8473-BBBBAE3B07FD}"/>
                </a:ext>
              </a:extLst>
            </p:cNvPr>
            <p:cNvSpPr/>
            <p:nvPr/>
          </p:nvSpPr>
          <p:spPr>
            <a:xfrm>
              <a:off x="700814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69" name="Flowchart: Multidocument 1168">
              <a:extLst>
                <a:ext uri="{FF2B5EF4-FFF2-40B4-BE49-F238E27FC236}">
                  <a16:creationId xmlns:a16="http://schemas.microsoft.com/office/drawing/2014/main" id="{725FC1DA-E80E-41C5-8E81-9610EF22C363}"/>
                </a:ext>
              </a:extLst>
            </p:cNvPr>
            <p:cNvSpPr/>
            <p:nvPr/>
          </p:nvSpPr>
          <p:spPr>
            <a:xfrm>
              <a:off x="716103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0" name="Flowchart: Multidocument 1169">
              <a:extLst>
                <a:ext uri="{FF2B5EF4-FFF2-40B4-BE49-F238E27FC236}">
                  <a16:creationId xmlns:a16="http://schemas.microsoft.com/office/drawing/2014/main" id="{E1789DD0-EDE7-4DE9-97C0-93DC35191737}"/>
                </a:ext>
              </a:extLst>
            </p:cNvPr>
            <p:cNvSpPr/>
            <p:nvPr/>
          </p:nvSpPr>
          <p:spPr>
            <a:xfrm>
              <a:off x="728087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1" name="Flowchart: Multidocument 1170">
              <a:extLst>
                <a:ext uri="{FF2B5EF4-FFF2-40B4-BE49-F238E27FC236}">
                  <a16:creationId xmlns:a16="http://schemas.microsoft.com/office/drawing/2014/main" id="{7A088B31-E955-41D0-AF8B-0BBD3996C313}"/>
                </a:ext>
              </a:extLst>
            </p:cNvPr>
            <p:cNvSpPr/>
            <p:nvPr/>
          </p:nvSpPr>
          <p:spPr>
            <a:xfrm>
              <a:off x="740071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2" name="Flowchart: Multidocument 1171">
              <a:extLst>
                <a:ext uri="{FF2B5EF4-FFF2-40B4-BE49-F238E27FC236}">
                  <a16:creationId xmlns:a16="http://schemas.microsoft.com/office/drawing/2014/main" id="{A9F28E2D-1B5F-4F76-997E-E9EF7FB314F0}"/>
                </a:ext>
              </a:extLst>
            </p:cNvPr>
            <p:cNvSpPr/>
            <p:nvPr/>
          </p:nvSpPr>
          <p:spPr>
            <a:xfrm>
              <a:off x="747332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4" name="Flowchart: Multidocument 1173">
              <a:extLst>
                <a:ext uri="{FF2B5EF4-FFF2-40B4-BE49-F238E27FC236}">
                  <a16:creationId xmlns:a16="http://schemas.microsoft.com/office/drawing/2014/main" id="{88426329-B7F4-4E59-BDBF-59031C65CDFC}"/>
                </a:ext>
              </a:extLst>
            </p:cNvPr>
            <p:cNvSpPr/>
            <p:nvPr/>
          </p:nvSpPr>
          <p:spPr>
            <a:xfrm>
              <a:off x="762642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5" name="Flowchart: Multidocument 1174">
              <a:extLst>
                <a:ext uri="{FF2B5EF4-FFF2-40B4-BE49-F238E27FC236}">
                  <a16:creationId xmlns:a16="http://schemas.microsoft.com/office/drawing/2014/main" id="{E281EEED-BE3C-47A6-85E0-4CA14C625FF5}"/>
                </a:ext>
              </a:extLst>
            </p:cNvPr>
            <p:cNvSpPr/>
            <p:nvPr/>
          </p:nvSpPr>
          <p:spPr>
            <a:xfrm>
              <a:off x="78272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6" name="Flowchart: Multidocument 1175">
              <a:extLst>
                <a:ext uri="{FF2B5EF4-FFF2-40B4-BE49-F238E27FC236}">
                  <a16:creationId xmlns:a16="http://schemas.microsoft.com/office/drawing/2014/main" id="{150C5D46-B026-42FF-978A-7EEF28D4E927}"/>
                </a:ext>
              </a:extLst>
            </p:cNvPr>
            <p:cNvSpPr/>
            <p:nvPr/>
          </p:nvSpPr>
          <p:spPr>
            <a:xfrm>
              <a:off x="799989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7" name="Flowchart: Multidocument 1176">
              <a:extLst>
                <a:ext uri="{FF2B5EF4-FFF2-40B4-BE49-F238E27FC236}">
                  <a16:creationId xmlns:a16="http://schemas.microsoft.com/office/drawing/2014/main" id="{1D536C59-ACC0-42F7-B800-F7B0EA495F7D}"/>
                </a:ext>
              </a:extLst>
            </p:cNvPr>
            <p:cNvSpPr/>
            <p:nvPr/>
          </p:nvSpPr>
          <p:spPr>
            <a:xfrm>
              <a:off x="811973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8" name="Flowchart: Multidocument 1177">
              <a:extLst>
                <a:ext uri="{FF2B5EF4-FFF2-40B4-BE49-F238E27FC236}">
                  <a16:creationId xmlns:a16="http://schemas.microsoft.com/office/drawing/2014/main" id="{C84FE258-1F45-402E-A93B-8289CC16A1C0}"/>
                </a:ext>
              </a:extLst>
            </p:cNvPr>
            <p:cNvSpPr/>
            <p:nvPr/>
          </p:nvSpPr>
          <p:spPr>
            <a:xfrm>
              <a:off x="82395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79" name="Flowchart: Multidocument 1178">
              <a:extLst>
                <a:ext uri="{FF2B5EF4-FFF2-40B4-BE49-F238E27FC236}">
                  <a16:creationId xmlns:a16="http://schemas.microsoft.com/office/drawing/2014/main" id="{0AAB38A8-F59D-47B6-A31E-6FFA8557BDB4}"/>
                </a:ext>
              </a:extLst>
            </p:cNvPr>
            <p:cNvSpPr/>
            <p:nvPr/>
          </p:nvSpPr>
          <p:spPr>
            <a:xfrm>
              <a:off x="83594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0" name="Flowchart: Multidocument 1179">
              <a:extLst>
                <a:ext uri="{FF2B5EF4-FFF2-40B4-BE49-F238E27FC236}">
                  <a16:creationId xmlns:a16="http://schemas.microsoft.com/office/drawing/2014/main" id="{12AED31A-66E7-4BDA-B0A0-F6BFD805B890}"/>
                </a:ext>
              </a:extLst>
            </p:cNvPr>
            <p:cNvSpPr/>
            <p:nvPr/>
          </p:nvSpPr>
          <p:spPr>
            <a:xfrm>
              <a:off x="851518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1" name="Flowchart: Multidocument 1180">
              <a:extLst>
                <a:ext uri="{FF2B5EF4-FFF2-40B4-BE49-F238E27FC236}">
                  <a16:creationId xmlns:a16="http://schemas.microsoft.com/office/drawing/2014/main" id="{48D61D5A-DD96-4F71-8167-2D7AB0B190EF}"/>
                </a:ext>
              </a:extLst>
            </p:cNvPr>
            <p:cNvSpPr/>
            <p:nvPr/>
          </p:nvSpPr>
          <p:spPr>
            <a:xfrm>
              <a:off x="863501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3" name="Flowchart: Multidocument 1182">
              <a:extLst>
                <a:ext uri="{FF2B5EF4-FFF2-40B4-BE49-F238E27FC236}">
                  <a16:creationId xmlns:a16="http://schemas.microsoft.com/office/drawing/2014/main" id="{9E4AC2CE-B032-45AA-B234-3BEACF425A15}"/>
                </a:ext>
              </a:extLst>
            </p:cNvPr>
            <p:cNvSpPr/>
            <p:nvPr/>
          </p:nvSpPr>
          <p:spPr>
            <a:xfrm>
              <a:off x="883875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4" name="Flowchart: Multidocument 1183">
              <a:extLst>
                <a:ext uri="{FF2B5EF4-FFF2-40B4-BE49-F238E27FC236}">
                  <a16:creationId xmlns:a16="http://schemas.microsoft.com/office/drawing/2014/main" id="{BD9286C8-97AC-48E3-893E-309E343F7E9B}"/>
                </a:ext>
              </a:extLst>
            </p:cNvPr>
            <p:cNvSpPr/>
            <p:nvPr/>
          </p:nvSpPr>
          <p:spPr>
            <a:xfrm>
              <a:off x="895859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5" name="Flowchart: Multidocument 1184">
              <a:extLst>
                <a:ext uri="{FF2B5EF4-FFF2-40B4-BE49-F238E27FC236}">
                  <a16:creationId xmlns:a16="http://schemas.microsoft.com/office/drawing/2014/main" id="{BB0CC760-2EC7-4DA4-8FAA-77F4605CD4F6}"/>
                </a:ext>
              </a:extLst>
            </p:cNvPr>
            <p:cNvSpPr/>
            <p:nvPr/>
          </p:nvSpPr>
          <p:spPr>
            <a:xfrm>
              <a:off x="901897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6" name="Flowchart: Multidocument 1185">
              <a:extLst>
                <a:ext uri="{FF2B5EF4-FFF2-40B4-BE49-F238E27FC236}">
                  <a16:creationId xmlns:a16="http://schemas.microsoft.com/office/drawing/2014/main" id="{DBD5227B-B9DE-492B-A011-B2BB7576403E}"/>
                </a:ext>
              </a:extLst>
            </p:cNvPr>
            <p:cNvSpPr/>
            <p:nvPr/>
          </p:nvSpPr>
          <p:spPr>
            <a:xfrm>
              <a:off x="913880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8" name="Flowchart: Multidocument 1187">
              <a:extLst>
                <a:ext uri="{FF2B5EF4-FFF2-40B4-BE49-F238E27FC236}">
                  <a16:creationId xmlns:a16="http://schemas.microsoft.com/office/drawing/2014/main" id="{1AFD968D-C912-4D2A-96ED-CB8DA0C47B1B}"/>
                </a:ext>
              </a:extLst>
            </p:cNvPr>
            <p:cNvSpPr/>
            <p:nvPr/>
          </p:nvSpPr>
          <p:spPr>
            <a:xfrm>
              <a:off x="943794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89" name="Flowchart: Multidocument 1188">
              <a:extLst>
                <a:ext uri="{FF2B5EF4-FFF2-40B4-BE49-F238E27FC236}">
                  <a16:creationId xmlns:a16="http://schemas.microsoft.com/office/drawing/2014/main" id="{5CE3B387-ADEA-4807-9CDB-8C182D8DC192}"/>
                </a:ext>
              </a:extLst>
            </p:cNvPr>
            <p:cNvSpPr/>
            <p:nvPr/>
          </p:nvSpPr>
          <p:spPr>
            <a:xfrm>
              <a:off x="9557778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0" name="Flowchart: Multidocument 1189">
              <a:extLst>
                <a:ext uri="{FF2B5EF4-FFF2-40B4-BE49-F238E27FC236}">
                  <a16:creationId xmlns:a16="http://schemas.microsoft.com/office/drawing/2014/main" id="{4A47F5BC-C68C-4F3A-80F0-83984DDCBF8F}"/>
                </a:ext>
              </a:extLst>
            </p:cNvPr>
            <p:cNvSpPr/>
            <p:nvPr/>
          </p:nvSpPr>
          <p:spPr>
            <a:xfrm>
              <a:off x="9677615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1" name="Flowchart: Multidocument 1190">
              <a:extLst>
                <a:ext uri="{FF2B5EF4-FFF2-40B4-BE49-F238E27FC236}">
                  <a16:creationId xmlns:a16="http://schemas.microsoft.com/office/drawing/2014/main" id="{87C92FE1-8094-440B-B92B-49C4C9FC1473}"/>
                </a:ext>
              </a:extLst>
            </p:cNvPr>
            <p:cNvSpPr/>
            <p:nvPr/>
          </p:nvSpPr>
          <p:spPr>
            <a:xfrm>
              <a:off x="9797452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2" name="Flowchart: Multidocument 1191">
              <a:extLst>
                <a:ext uri="{FF2B5EF4-FFF2-40B4-BE49-F238E27FC236}">
                  <a16:creationId xmlns:a16="http://schemas.microsoft.com/office/drawing/2014/main" id="{120B41D7-1204-4BC3-8093-9B56AA8049B7}"/>
                </a:ext>
              </a:extLst>
            </p:cNvPr>
            <p:cNvSpPr/>
            <p:nvPr/>
          </p:nvSpPr>
          <p:spPr>
            <a:xfrm>
              <a:off x="991728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3" name="Flowchart: Multidocument 1192">
              <a:extLst>
                <a:ext uri="{FF2B5EF4-FFF2-40B4-BE49-F238E27FC236}">
                  <a16:creationId xmlns:a16="http://schemas.microsoft.com/office/drawing/2014/main" id="{372BD20C-5E08-4289-814C-17280DF24DDB}"/>
                </a:ext>
              </a:extLst>
            </p:cNvPr>
            <p:cNvSpPr/>
            <p:nvPr/>
          </p:nvSpPr>
          <p:spPr>
            <a:xfrm>
              <a:off x="1003712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4" name="Flowchart: Multidocument 1193">
              <a:extLst>
                <a:ext uri="{FF2B5EF4-FFF2-40B4-BE49-F238E27FC236}">
                  <a16:creationId xmlns:a16="http://schemas.microsoft.com/office/drawing/2014/main" id="{7C0E8690-C720-4020-9013-6A3C362A81CE}"/>
                </a:ext>
              </a:extLst>
            </p:cNvPr>
            <p:cNvSpPr/>
            <p:nvPr/>
          </p:nvSpPr>
          <p:spPr>
            <a:xfrm>
              <a:off x="10156963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5" name="Flowchart: Multidocument 1194">
              <a:extLst>
                <a:ext uri="{FF2B5EF4-FFF2-40B4-BE49-F238E27FC236}">
                  <a16:creationId xmlns:a16="http://schemas.microsoft.com/office/drawing/2014/main" id="{869E131E-2F1A-49C4-B8CE-0C82D35D0533}"/>
                </a:ext>
              </a:extLst>
            </p:cNvPr>
            <p:cNvSpPr/>
            <p:nvPr/>
          </p:nvSpPr>
          <p:spPr>
            <a:xfrm>
              <a:off x="10276800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6" name="Flowchart: Multidocument 1195">
              <a:extLst>
                <a:ext uri="{FF2B5EF4-FFF2-40B4-BE49-F238E27FC236}">
                  <a16:creationId xmlns:a16="http://schemas.microsoft.com/office/drawing/2014/main" id="{2B12EF4F-6B15-49F9-84DA-C5EDAEBB45C5}"/>
                </a:ext>
              </a:extLst>
            </p:cNvPr>
            <p:cNvSpPr/>
            <p:nvPr/>
          </p:nvSpPr>
          <p:spPr>
            <a:xfrm>
              <a:off x="1039663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7" name="Flowchart: Multidocument 1196">
              <a:extLst>
                <a:ext uri="{FF2B5EF4-FFF2-40B4-BE49-F238E27FC236}">
                  <a16:creationId xmlns:a16="http://schemas.microsoft.com/office/drawing/2014/main" id="{5D64782E-5557-4EA0-9B5E-9D949B585B82}"/>
                </a:ext>
              </a:extLst>
            </p:cNvPr>
            <p:cNvSpPr/>
            <p:nvPr/>
          </p:nvSpPr>
          <p:spPr>
            <a:xfrm>
              <a:off x="10516474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98" name="Flowchart: Multidocument 1197">
              <a:extLst>
                <a:ext uri="{FF2B5EF4-FFF2-40B4-BE49-F238E27FC236}">
                  <a16:creationId xmlns:a16="http://schemas.microsoft.com/office/drawing/2014/main" id="{E9E1361C-87B3-4A3F-BA64-2150823FE1AB}"/>
                </a:ext>
              </a:extLst>
            </p:cNvPr>
            <p:cNvSpPr/>
            <p:nvPr/>
          </p:nvSpPr>
          <p:spPr>
            <a:xfrm>
              <a:off x="10636311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0" name="Flowchart: Multidocument 1199">
              <a:extLst>
                <a:ext uri="{FF2B5EF4-FFF2-40B4-BE49-F238E27FC236}">
                  <a16:creationId xmlns:a16="http://schemas.microsoft.com/office/drawing/2014/main" id="{474CB8B0-9015-4050-8A78-BA372704AE92}"/>
                </a:ext>
              </a:extLst>
            </p:cNvPr>
            <p:cNvSpPr/>
            <p:nvPr/>
          </p:nvSpPr>
          <p:spPr>
            <a:xfrm>
              <a:off x="1111565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2" name="Flowchart: Multidocument 1201">
              <a:extLst>
                <a:ext uri="{FF2B5EF4-FFF2-40B4-BE49-F238E27FC236}">
                  <a16:creationId xmlns:a16="http://schemas.microsoft.com/office/drawing/2014/main" id="{3C404D88-7622-407E-87A5-E1B822C553D7}"/>
                </a:ext>
              </a:extLst>
            </p:cNvPr>
            <p:cNvSpPr/>
            <p:nvPr/>
          </p:nvSpPr>
          <p:spPr>
            <a:xfrm>
              <a:off x="10795157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3" name="Flowchart: Multidocument 1202">
              <a:extLst>
                <a:ext uri="{FF2B5EF4-FFF2-40B4-BE49-F238E27FC236}">
                  <a16:creationId xmlns:a16="http://schemas.microsoft.com/office/drawing/2014/main" id="{B33254A5-B74C-4A59-B55B-8F4C550E8109}"/>
                </a:ext>
              </a:extLst>
            </p:cNvPr>
            <p:cNvSpPr/>
            <p:nvPr/>
          </p:nvSpPr>
          <p:spPr>
            <a:xfrm>
              <a:off x="10895319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4" name="Flowchart: Multidocument 1203">
              <a:extLst>
                <a:ext uri="{FF2B5EF4-FFF2-40B4-BE49-F238E27FC236}">
                  <a16:creationId xmlns:a16="http://schemas.microsoft.com/office/drawing/2014/main" id="{AEE583B0-26D3-4406-A733-20C616BDD0E1}"/>
                </a:ext>
              </a:extLst>
            </p:cNvPr>
            <p:cNvSpPr/>
            <p:nvPr/>
          </p:nvSpPr>
          <p:spPr>
            <a:xfrm>
              <a:off x="11003386" y="13651557"/>
              <a:ext cx="94448" cy="106655"/>
            </a:xfrm>
            <a:prstGeom prst="flowChartMultidocumen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73A21A15-A481-4959-9402-62640F37F18A}"/>
                </a:ext>
              </a:extLst>
            </p:cNvPr>
            <p:cNvSpPr/>
            <p:nvPr/>
          </p:nvSpPr>
          <p:spPr>
            <a:xfrm>
              <a:off x="7143270" y="13625296"/>
              <a:ext cx="1085702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EA529E41-D518-4ED2-BD26-D8B2256BD538}"/>
                </a:ext>
              </a:extLst>
            </p:cNvPr>
            <p:cNvSpPr/>
            <p:nvPr/>
          </p:nvSpPr>
          <p:spPr>
            <a:xfrm>
              <a:off x="9414547" y="13625296"/>
              <a:ext cx="1093037" cy="15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584C6666-ACEE-45C8-B7BD-EB0EE63440A4}"/>
                </a:ext>
              </a:extLst>
            </p:cNvPr>
            <p:cNvSpPr/>
            <p:nvPr/>
          </p:nvSpPr>
          <p:spPr>
            <a:xfrm>
              <a:off x="7401804" y="13425705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208BB9A5-B8E3-4ED4-8D4D-78952C1CC243}"/>
                </a:ext>
              </a:extLst>
            </p:cNvPr>
            <p:cNvSpPr/>
            <p:nvPr/>
          </p:nvSpPr>
          <p:spPr>
            <a:xfrm flipH="1">
              <a:off x="9717738" y="13390701"/>
              <a:ext cx="202678" cy="178846"/>
            </a:xfrm>
            <a:custGeom>
              <a:avLst/>
              <a:gdLst>
                <a:gd name="connsiteX0" fmla="*/ 427964 w 427964"/>
                <a:gd name="connsiteY0" fmla="*/ 199 h 638438"/>
                <a:gd name="connsiteX1" fmla="*/ 53612 w 427964"/>
                <a:gd name="connsiteY1" fmla="*/ 104527 h 638438"/>
                <a:gd name="connsiteX2" fmla="*/ 10654 w 427964"/>
                <a:gd name="connsiteY2" fmla="*/ 638438 h 63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964" h="638438">
                  <a:moveTo>
                    <a:pt x="427964" y="199"/>
                  </a:moveTo>
                  <a:cubicBezTo>
                    <a:pt x="275564" y="-824"/>
                    <a:pt x="123164" y="-1846"/>
                    <a:pt x="53612" y="104527"/>
                  </a:cubicBezTo>
                  <a:cubicBezTo>
                    <a:pt x="-15940" y="210900"/>
                    <a:pt x="-2643" y="424669"/>
                    <a:pt x="10654" y="638438"/>
                  </a:cubicBezTo>
                </a:path>
              </a:pathLst>
            </a:custGeom>
            <a:noFill/>
            <a:ln>
              <a:solidFill>
                <a:schemeClr val="accent2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00522A2-2B42-4B02-BBDB-7C2793B1FF42}"/>
                </a:ext>
              </a:extLst>
            </p:cNvPr>
            <p:cNvSpPr txBox="1"/>
            <p:nvPr/>
          </p:nvSpPr>
          <p:spPr>
            <a:xfrm>
              <a:off x="640871" y="11965619"/>
              <a:ext cx="4411491" cy="12657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struggled with two issues: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Stream speed variations made allocation of frames to point in time difficult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Even overall length of stream did not match the video length</a:t>
              </a:r>
            </a:p>
            <a:p>
              <a:endParaRPr lang="en-GB" sz="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2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65485" y="1808254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65485" y="238399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65485" y="2959728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65485" y="3535465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65485" y="4111201"/>
            <a:ext cx="64970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</p:spTree>
    <p:extLst>
      <p:ext uri="{BB962C8B-B14F-4D97-AF65-F5344CB8AC3E}">
        <p14:creationId xmlns:p14="http://schemas.microsoft.com/office/powerpoint/2010/main" val="211975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1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Interpolation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D32A6-BC2B-4545-BBF5-8F6253A153DB}"/>
              </a:ext>
            </a:extLst>
          </p:cNvPr>
          <p:cNvSpPr txBox="1"/>
          <p:nvPr/>
        </p:nvSpPr>
        <p:spPr>
          <a:xfrm>
            <a:off x="335280" y="1474807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sends coordinates with changing intervals. We though interpolating them makes it easier for the model.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04199E-0706-4738-AFE9-D9A159C18656}"/>
              </a:ext>
            </a:extLst>
          </p:cNvPr>
          <p:cNvSpPr txBox="1"/>
          <p:nvPr/>
        </p:nvSpPr>
        <p:spPr>
          <a:xfrm>
            <a:off x="335279" y="4889528"/>
            <a:ext cx="5676900" cy="5597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While the theoretical accuracy increased we did not notice any improvement in practical tests with live streaming data.</a:t>
            </a: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2EA693B1-E714-4350-9D6E-7B8ED3E3185A}"/>
              </a:ext>
            </a:extLst>
          </p:cNvPr>
          <p:cNvSpPr/>
          <p:nvPr/>
        </p:nvSpPr>
        <p:spPr>
          <a:xfrm rot="5400000">
            <a:off x="448024" y="5826156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F6BDF11-307F-4F1B-88AC-3DDBA8589097}"/>
              </a:ext>
            </a:extLst>
          </p:cNvPr>
          <p:cNvSpPr txBox="1"/>
          <p:nvPr/>
        </p:nvSpPr>
        <p:spPr>
          <a:xfrm>
            <a:off x="335279" y="5774192"/>
            <a:ext cx="5676900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           We decided to not use interpolation to reduce complexity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98D604-16D7-4CEF-AD0E-86C681FBA615}"/>
              </a:ext>
            </a:extLst>
          </p:cNvPr>
          <p:cNvGrpSpPr/>
          <p:nvPr/>
        </p:nvGrpSpPr>
        <p:grpSpPr>
          <a:xfrm>
            <a:off x="462121" y="2421893"/>
            <a:ext cx="5297976" cy="2298737"/>
            <a:chOff x="462121" y="2091277"/>
            <a:chExt cx="5297976" cy="22987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9475A7-5C6A-490F-9BB1-449EA8B091B8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2665229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99596D-C6B5-4BC8-966B-E8E5CB08A0C0}"/>
                </a:ext>
              </a:extLst>
            </p:cNvPr>
            <p:cNvSpPr txBox="1"/>
            <p:nvPr/>
          </p:nvSpPr>
          <p:spPr>
            <a:xfrm>
              <a:off x="5510954" y="2591484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DCB623F-A646-4E02-B254-2DF9BB1A1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20374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ECF712-62F1-452B-8C08-E325B1101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09572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3B582-C6C6-4260-A22D-302B28313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14152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EDC8BF-E6E6-457F-9475-3F22C5DB5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6D7B4F-B58E-4225-B60E-BFA299D65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1913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221BF27-9778-4E59-9847-9C34581A5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25351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1C4206-1434-4356-943C-C791AF351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33122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1BA0E0-5792-415B-9D69-A901314E3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35307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4C9C26-1932-4CF0-A558-E12BD4956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30329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9D0080A-4FEF-4EB1-9577-141EB1B3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15768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064DB4-A616-4C49-8959-C00994863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1151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45639F-623E-4AF3-8B2E-74049AE2A4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0912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609399D-FED8-4DEC-8A08-7C6992536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10901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E0FB6-3D8A-4111-8D88-BCEED9AE30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14529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686D1F-E1A4-423F-8663-BCE0CA441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1692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D170DF-7C78-4C1A-860F-845F3CA88513}"/>
                </a:ext>
              </a:extLst>
            </p:cNvPr>
            <p:cNvCxnSpPr>
              <a:cxnSpLocks/>
            </p:cNvCxnSpPr>
            <p:nvPr/>
          </p:nvCxnSpPr>
          <p:spPr>
            <a:xfrm>
              <a:off x="462121" y="4298867"/>
              <a:ext cx="508523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C26E94-2462-4A81-A7CA-C6ED414EE693}"/>
                </a:ext>
              </a:extLst>
            </p:cNvPr>
            <p:cNvSpPr txBox="1"/>
            <p:nvPr/>
          </p:nvSpPr>
          <p:spPr>
            <a:xfrm>
              <a:off x="5510954" y="4225122"/>
              <a:ext cx="249143" cy="1648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A441FDD-9564-4BC8-AB12-A6D0BE0705F2}"/>
                </a:ext>
              </a:extLst>
            </p:cNvPr>
            <p:cNvSpPr/>
            <p:nvPr/>
          </p:nvSpPr>
          <p:spPr>
            <a:xfrm>
              <a:off x="480060" y="3729360"/>
              <a:ext cx="4777740" cy="335058"/>
            </a:xfrm>
            <a:custGeom>
              <a:avLst/>
              <a:gdLst>
                <a:gd name="connsiteX0" fmla="*/ 0 w 4777740"/>
                <a:gd name="connsiteY0" fmla="*/ 335058 h 335058"/>
                <a:gd name="connsiteX1" fmla="*/ 922020 w 4777740"/>
                <a:gd name="connsiteY1" fmla="*/ 7398 h 335058"/>
                <a:gd name="connsiteX2" fmla="*/ 1927860 w 4777740"/>
                <a:gd name="connsiteY2" fmla="*/ 121698 h 335058"/>
                <a:gd name="connsiteX3" fmla="*/ 3032760 w 4777740"/>
                <a:gd name="connsiteY3" fmla="*/ 296958 h 335058"/>
                <a:gd name="connsiteX4" fmla="*/ 3749040 w 4777740"/>
                <a:gd name="connsiteY4" fmla="*/ 53118 h 335058"/>
                <a:gd name="connsiteX5" fmla="*/ 4777740 w 4777740"/>
                <a:gd name="connsiteY5" fmla="*/ 167418 h 33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7740" h="335058">
                  <a:moveTo>
                    <a:pt x="0" y="335058"/>
                  </a:moveTo>
                  <a:cubicBezTo>
                    <a:pt x="300355" y="189008"/>
                    <a:pt x="600710" y="42958"/>
                    <a:pt x="922020" y="7398"/>
                  </a:cubicBezTo>
                  <a:cubicBezTo>
                    <a:pt x="1243330" y="-28162"/>
                    <a:pt x="1576070" y="73438"/>
                    <a:pt x="1927860" y="121698"/>
                  </a:cubicBezTo>
                  <a:cubicBezTo>
                    <a:pt x="2279650" y="169958"/>
                    <a:pt x="2729230" y="308388"/>
                    <a:pt x="3032760" y="296958"/>
                  </a:cubicBezTo>
                  <a:cubicBezTo>
                    <a:pt x="3336290" y="285528"/>
                    <a:pt x="3458210" y="74708"/>
                    <a:pt x="3749040" y="53118"/>
                  </a:cubicBezTo>
                  <a:cubicBezTo>
                    <a:pt x="4039870" y="31528"/>
                    <a:pt x="4408805" y="99473"/>
                    <a:pt x="4777740" y="167418"/>
                  </a:cubicBezTo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C89C1E2-067A-4F94-AF2D-51B1D750F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387230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B54D826-BFA2-42F2-A8A1-8C8B8DC48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37230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98742-0BB0-459A-8B81-554008A89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381008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0C5FEA4-4886-4CDB-80CD-8A56243A3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382625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A673F8-F225-40C6-9D8B-63C893B2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38598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39F2CC-3F59-470B-A7C8-4906B02B28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389033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11E2E3-BC2F-4ED4-B347-8EE840896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3958513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B1D13D-4D0C-4DBB-B947-CCBF425056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3986710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52E4B0-2A12-4BB1-BC55-23301870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399725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5A964D-C500-4AD7-9A48-0232EDC33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386117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DD73FF3-BA16-47A4-BEEE-E318770BE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378366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11BC3C-B109-4950-A8FD-066B78895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3769365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33CD634-DE81-42A3-94D8-273DE39384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377757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6369B7-F89C-4CFD-8771-9DF2C586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381385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9FE7BE-381B-4A62-A6B9-D9B5DE4A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3837764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7B0DBD2-317F-4994-92D1-0D4347077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3726697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54DA4F0-68D0-40B3-B137-5AC2971C9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379954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794219D-8737-436B-8762-0D7D2048C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39594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8283C1B-8107-4B20-81C0-F60A7AE82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3937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34A367E-B66B-495F-A7E3-09860BE4D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006146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1407AC8-E119-47A2-99A3-1807A523F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3947742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0463334-E57A-413E-9A62-E398113E7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375474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CB626D-229D-4C69-936E-572C0D577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3754601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25292BB-BC51-4F86-928D-FAFA9BCA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3733888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5A1A256-D34B-4601-BDED-2CD3B2B93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3766319"/>
              <a:ext cx="0" cy="36000"/>
            </a:xfrm>
            <a:prstGeom prst="line">
              <a:avLst/>
            </a:prstGeom>
            <a:ln w="3810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87231EFC-995B-403A-894D-66A71AF6AA7F}"/>
                </a:ext>
              </a:extLst>
            </p:cNvPr>
            <p:cNvSpPr/>
            <p:nvPr/>
          </p:nvSpPr>
          <p:spPr>
            <a:xfrm rot="10800000">
              <a:off x="2548752" y="326316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BB2E073-42E6-458D-99E2-3F678CF44162}"/>
                </a:ext>
              </a:extLst>
            </p:cNvPr>
            <p:cNvSpPr txBox="1"/>
            <p:nvPr/>
          </p:nvSpPr>
          <p:spPr>
            <a:xfrm>
              <a:off x="1748118" y="3050558"/>
              <a:ext cx="2477647" cy="19952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4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Interpolation with cubic splines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E174763-3E3C-43DC-92D2-4F4FB85C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4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3327F8-4E1C-44ED-8B0B-91F401DE2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3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8AC68C-DC95-46FA-B1E6-E190ADB08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E1E24CE-72EC-4825-9CF0-6CD2F8A09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24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B574785-F4BA-47FC-8937-7B858BCE3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8ACBFD0-BF4C-43FE-A4F8-140BE43F7E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55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BBFB981-A0EC-4E4D-BC4E-EC8A0D57E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17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6A4978-CDEE-4E88-B858-1CBD4C92B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90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C538A9A-CFAE-4D92-80B8-6662DF40E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13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0AC6637-6D9A-472F-958A-905852481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88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95BECDA-9D6C-4316-803D-E6581A199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949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A19EC7D-1B72-4749-B977-E9E6576679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240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D1950D-6A56-4140-BAD5-BD51B29D3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0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6E6A83-29FF-4EBF-8C8E-0CD8E0270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71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3C8AE6F-2E02-44A7-88C8-E90A4C012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2614836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5500457-EA97-484D-95AE-FA696C57A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23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FFE5D0A-2AE6-4DE8-9B8B-B120AC939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99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BBF3626-FB6D-45C1-AD8E-2E61BDE5A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410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04DC61-4B0A-494C-AC5B-6BE1F4909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565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CB2D5B3-47B3-45F8-A76C-407EB5AD0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721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01344DB-6DEC-436E-9BEC-7812E9C54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8764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02BAEF8-5691-47EC-B3BA-BE3D9332E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187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2BF4E3A-5F8B-4F9E-B9AB-3327A3DC5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42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6158DB-22A1-4083-81DE-4F0583D07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52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4747892-DC6A-45C5-8B03-E8DF86CD0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963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90F36A7-11E2-4E6D-A7CA-BE8388E94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1188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013B755-78A9-44B4-9E64-F26CB8390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74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A523CA2-15CB-4C5C-A226-C0F82B98D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5849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AF2AAE1-BCDA-40D0-BF00-6F56B0F0C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740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E7D2283-92A6-4CD7-AD14-29FB84EBF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896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2E3A064-BB13-41A8-B569-8EEB409B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893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F1E50D7-9F63-4750-8494-67E88710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78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EDE12CA-28D8-4BB7-9B1D-B992B7B4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81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7763FD-2C6A-428E-BE37-7EF9956A8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0317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65FC60F-5AC2-441F-B1C8-441198C37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497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9B0C41-DA05-4818-BAE9-A14682820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808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2C34CEC-E65B-4F31-A133-08C220F34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295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D42E743-5BCC-4893-8A77-F49FEC9C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340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9FBB317-2C30-45E8-9E39-CD8671AA3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9446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158B136-8AE4-42F3-B412-C26DBA4C1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552" y="4249783"/>
              <a:ext cx="0" cy="99555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276264-4880-4DED-BD0D-4157A46599E4}"/>
              </a:ext>
            </a:extLst>
          </p:cNvPr>
          <p:cNvGrpSpPr/>
          <p:nvPr/>
        </p:nvGrpSpPr>
        <p:grpSpPr>
          <a:xfrm>
            <a:off x="6285111" y="1021386"/>
            <a:ext cx="5676901" cy="4985911"/>
            <a:chOff x="6285111" y="1021386"/>
            <a:chExt cx="5676901" cy="4985911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E29DD93-B607-448D-87E8-B238572F8727}"/>
                </a:ext>
              </a:extLst>
            </p:cNvPr>
            <p:cNvSpPr txBox="1"/>
            <p:nvPr/>
          </p:nvSpPr>
          <p:spPr>
            <a:xfrm>
              <a:off x="6285111" y="4770898"/>
              <a:ext cx="5676900" cy="88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downsampled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‘no gesture’ data by removing ambiguous ones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</a:t>
              </a:r>
              <a:r>
                <a:rPr lang="en-GB" sz="1600" dirty="0" err="1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upsampled</a:t>
              </a:r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the other data using replacement sampling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Sampling improved our accuracy noticeably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2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Up- / </a:t>
              </a:r>
              <a:r>
                <a:rPr lang="en-GB" dirty="0" err="1"/>
                <a:t>Downsampling</a:t>
              </a:r>
              <a:endParaRPr lang="en-GB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CCFA36C-3EFD-4120-899B-6BB56A1EE04A}"/>
                </a:ext>
              </a:extLst>
            </p:cNvPr>
            <p:cNvSpPr txBox="1"/>
            <p:nvPr/>
          </p:nvSpPr>
          <p:spPr>
            <a:xfrm>
              <a:off x="6285111" y="1474807"/>
              <a:ext cx="5676900" cy="34636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had unbalanced data: ~75% of our data was labelled as ‘no gesture’.</a:t>
              </a:r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CD9E9EC-C54B-495A-B14D-5816C2B469D3}"/>
                </a:ext>
              </a:extLst>
            </p:cNvPr>
            <p:cNvSpPr/>
            <p:nvPr/>
          </p:nvSpPr>
          <p:spPr>
            <a:xfrm rot="5400000">
              <a:off x="6401928" y="5821237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5744EA-CD4A-4E2D-A96F-912CDE34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5771" y="1996955"/>
              <a:ext cx="4871993" cy="2453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8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DC3B78-7D2F-4FD2-9D93-4A1909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Improvement 2 /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BC78A-87F1-4960-8EAC-16FCBF31F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9AE994-145A-4D13-A018-451D397546EA}"/>
              </a:ext>
            </a:extLst>
          </p:cNvPr>
          <p:cNvGrpSpPr/>
          <p:nvPr/>
        </p:nvGrpSpPr>
        <p:grpSpPr>
          <a:xfrm>
            <a:off x="6285111" y="1021386"/>
            <a:ext cx="5677201" cy="5388482"/>
            <a:chOff x="6285111" y="1021386"/>
            <a:chExt cx="5677201" cy="538848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AF7AA-59B1-4FDD-9506-6995DE8D6B0A}"/>
                </a:ext>
              </a:extLst>
            </p:cNvPr>
            <p:cNvCxnSpPr>
              <a:cxnSpLocks/>
            </p:cNvCxnSpPr>
            <p:nvPr/>
          </p:nvCxnSpPr>
          <p:spPr>
            <a:xfrm>
              <a:off x="6285111" y="1397617"/>
              <a:ext cx="5676901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373AA4E-102B-4F78-B5BD-233FF68A3159}"/>
                </a:ext>
              </a:extLst>
            </p:cNvPr>
            <p:cNvSpPr txBox="1">
              <a:spLocks/>
            </p:cNvSpPr>
            <p:nvPr/>
          </p:nvSpPr>
          <p:spPr>
            <a:xfrm>
              <a:off x="6285112" y="1021386"/>
              <a:ext cx="2880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lIns="0" tIns="18000" rIns="0" bIns="0" rtlCol="0" anchor="ctr">
              <a:noAutofit/>
            </a:bodyPr>
            <a:lstStyle>
              <a:defPPr>
                <a:defRPr lang="en-US"/>
              </a:defPPr>
              <a:lvl1pPr indent="0" algn="ctr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GB" sz="18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4</a:t>
              </a:r>
            </a:p>
          </p:txBody>
        </p: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D503BBB6-F0FD-4D07-A86D-BA12D440C11D}"/>
                </a:ext>
              </a:extLst>
            </p:cNvPr>
            <p:cNvSpPr txBox="1">
              <a:spLocks/>
            </p:cNvSpPr>
            <p:nvPr/>
          </p:nvSpPr>
          <p:spPr>
            <a:xfrm>
              <a:off x="6635631" y="1032429"/>
              <a:ext cx="5221090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>
                <a:defRPr>
                  <a:solidFill>
                    <a:schemeClr val="accent5"/>
                  </a:solidFill>
                  <a:latin typeface="Bahnschrift Light" panose="020B0502040204020203" pitchFamily="34" charset="0"/>
                </a:defRPr>
              </a:lvl1pPr>
              <a:lvl2pPr indent="0">
                <a:spcBef>
                  <a:spcPct val="20000"/>
                </a:spcBef>
                <a:buFont typeface="Arial"/>
                <a:buNone/>
                <a:defRPr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2pPr>
              <a:lvl3pPr indent="0">
                <a:spcBef>
                  <a:spcPct val="20000"/>
                </a:spcBef>
                <a:buFont typeface="Arial"/>
                <a:buNone/>
                <a:defRPr sz="16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3pPr>
              <a:lvl4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4pPr>
              <a:lvl5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  <a:latin typeface="Helvetica Light"/>
                </a:defRPr>
              </a:lvl5pPr>
              <a:lvl6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6pPr>
              <a:lvl7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7pPr>
              <a:lvl8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8pPr>
              <a:lvl9pPr indent="0">
                <a:spcBef>
                  <a:spcPct val="20000"/>
                </a:spcBef>
                <a:buFont typeface="Arial"/>
                <a:buNone/>
                <a:defRPr sz="14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r>
                <a:rPr lang="en-GB" dirty="0"/>
                <a:t>Tolerance range adaptation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D32A6-BC2B-4545-BBF5-8F6253A153DB}"/>
                </a:ext>
              </a:extLst>
            </p:cNvPr>
            <p:cNvSpPr txBox="1"/>
            <p:nvPr/>
          </p:nvSpPr>
          <p:spPr>
            <a:xfrm>
              <a:off x="6285113" y="1474806"/>
              <a:ext cx="5676899" cy="70510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We labelled movements exactly. The result was that the model required very precise inputs. We relaxed the requirement and added a tolerance range.</a:t>
              </a: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2EA693B1-E714-4350-9D6E-7B8ED3E3185A}"/>
                </a:ext>
              </a:extLst>
            </p:cNvPr>
            <p:cNvSpPr/>
            <p:nvPr/>
          </p:nvSpPr>
          <p:spPr>
            <a:xfrm rot="5400000">
              <a:off x="6397857" y="6173495"/>
              <a:ext cx="217316" cy="15480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F6BDF11-307F-4F1B-88AC-3DDBA8589097}"/>
                </a:ext>
              </a:extLst>
            </p:cNvPr>
            <p:cNvSpPr txBox="1"/>
            <p:nvPr/>
          </p:nvSpPr>
          <p:spPr>
            <a:xfrm>
              <a:off x="6285112" y="6121531"/>
              <a:ext cx="5676900" cy="28833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600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            Substantial impact on model performance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9C18B4-B4FA-4867-B22A-05C2A2AD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5112" y="2813566"/>
              <a:ext cx="5676899" cy="86936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0A615EF-F216-4679-B6D6-60E578381754}"/>
                </a:ext>
              </a:extLst>
            </p:cNvPr>
            <p:cNvSpPr txBox="1"/>
            <p:nvPr/>
          </p:nvSpPr>
          <p:spPr>
            <a:xfrm>
              <a:off x="6285112" y="2635436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0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CA5226EC-C6D3-4942-80D7-460978AB526D}"/>
                </a:ext>
              </a:extLst>
            </p:cNvPr>
            <p:cNvSpPr/>
            <p:nvPr/>
          </p:nvSpPr>
          <p:spPr>
            <a:xfrm rot="10800000">
              <a:off x="8711945" y="3829221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F96D73-9C6E-4AD2-A9E8-F4AD9A284CC8}"/>
                </a:ext>
              </a:extLst>
            </p:cNvPr>
            <p:cNvSpPr txBox="1"/>
            <p:nvPr/>
          </p:nvSpPr>
          <p:spPr>
            <a:xfrm>
              <a:off x="6285112" y="4073085"/>
              <a:ext cx="1630681" cy="19504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GB" sz="1200" i="1" dirty="0">
                  <a:solidFill>
                    <a:schemeClr val="accent5"/>
                  </a:solidFill>
                  <a:latin typeface="Bahnschrift Light" panose="020B0502040204020203" pitchFamily="34" charset="0"/>
                </a:rPr>
                <a:t>Tolerance range = 2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CDE16A-DB8C-4110-82AB-1E4CDDB9D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5112" y="4277045"/>
              <a:ext cx="5677200" cy="86424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640433-4800-4F01-8145-FB3DEBF49D79}"/>
                </a:ext>
              </a:extLst>
            </p:cNvPr>
            <p:cNvGrpSpPr/>
            <p:nvPr/>
          </p:nvGrpSpPr>
          <p:grpSpPr>
            <a:xfrm>
              <a:off x="6424646" y="5141296"/>
              <a:ext cx="5214951" cy="278145"/>
              <a:chOff x="263829" y="6740019"/>
              <a:chExt cx="6051761" cy="322777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3E6ADA7-0CEC-4C0B-8627-3AB648D7261F}"/>
                  </a:ext>
                </a:extLst>
              </p:cNvPr>
              <p:cNvSpPr txBox="1"/>
              <p:nvPr/>
            </p:nvSpPr>
            <p:spPr>
              <a:xfrm>
                <a:off x="263829" y="6740019"/>
                <a:ext cx="6051761" cy="24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Legend:        current position                      17 previous frames</a:t>
                </a:r>
              </a:p>
              <a:p>
                <a:r>
                  <a:rPr lang="en-GB" sz="1200" dirty="0">
                    <a:solidFill>
                      <a:schemeClr val="accent5"/>
                    </a:solidFill>
                    <a:latin typeface="Bahnschrift Light" panose="020B0502040204020203" pitchFamily="34" charset="0"/>
                  </a:rPr>
                  <a:t>                                          5 frames before movement                      5 frames after movement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F4C76D4-FD3A-40AB-83B1-DB1237D6ADAA}"/>
                  </a:ext>
                </a:extLst>
              </p:cNvPr>
              <p:cNvSpPr/>
              <p:nvPr/>
            </p:nvSpPr>
            <p:spPr>
              <a:xfrm>
                <a:off x="989420" y="6824310"/>
                <a:ext cx="104183" cy="104183"/>
              </a:xfrm>
              <a:prstGeom prst="ellipse">
                <a:avLst/>
              </a:prstGeom>
              <a:solidFill>
                <a:srgbClr val="89E0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600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79CAA9-110B-40F1-80F3-AC156D26E0B0}"/>
                  </a:ext>
                </a:extLst>
              </p:cNvPr>
              <p:cNvCxnSpPr/>
              <p:nvPr/>
            </p:nvCxnSpPr>
            <p:spPr>
              <a:xfrm>
                <a:off x="2530232" y="6886218"/>
                <a:ext cx="475255" cy="0"/>
              </a:xfrm>
              <a:prstGeom prst="line">
                <a:avLst/>
              </a:prstGeom>
              <a:ln>
                <a:solidFill>
                  <a:srgbClr val="89E0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1B415A-C63F-4882-8C2A-9A81A55DD543}"/>
                  </a:ext>
                </a:extLst>
              </p:cNvPr>
              <p:cNvCxnSpPr/>
              <p:nvPr/>
            </p:nvCxnSpPr>
            <p:spPr>
              <a:xfrm>
                <a:off x="3720739" y="7062791"/>
                <a:ext cx="475255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D66A6C4-340F-4DE1-8588-71442BB37FB7}"/>
                  </a:ext>
                </a:extLst>
              </p:cNvPr>
              <p:cNvCxnSpPr/>
              <p:nvPr/>
            </p:nvCxnSpPr>
            <p:spPr>
              <a:xfrm>
                <a:off x="989420" y="7062796"/>
                <a:ext cx="475255" cy="0"/>
              </a:xfrm>
              <a:prstGeom prst="line">
                <a:avLst/>
              </a:prstGeom>
              <a:ln>
                <a:solidFill>
                  <a:srgbClr val="00B050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5F8702-22DA-4B09-A7A4-FD05D2CD553F}"/>
              </a:ext>
            </a:extLst>
          </p:cNvPr>
          <p:cNvCxnSpPr>
            <a:cxnSpLocks/>
          </p:cNvCxnSpPr>
          <p:nvPr/>
        </p:nvCxnSpPr>
        <p:spPr>
          <a:xfrm>
            <a:off x="335279" y="1397617"/>
            <a:ext cx="5676901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2E3DD4-74A3-4E39-9D88-E6F744BEB602}"/>
              </a:ext>
            </a:extLst>
          </p:cNvPr>
          <p:cNvSpPr txBox="1">
            <a:spLocks/>
          </p:cNvSpPr>
          <p:nvPr/>
        </p:nvSpPr>
        <p:spPr>
          <a:xfrm>
            <a:off x="335280" y="1021386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5772044-1DBA-4526-8F30-ED29EC02B959}"/>
              </a:ext>
            </a:extLst>
          </p:cNvPr>
          <p:cNvSpPr txBox="1">
            <a:spLocks/>
          </p:cNvSpPr>
          <p:nvPr/>
        </p:nvSpPr>
        <p:spPr>
          <a:xfrm>
            <a:off x="685799" y="1032429"/>
            <a:ext cx="5221090" cy="2880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1400">
                <a:solidFill>
                  <a:schemeClr val="accent5"/>
                </a:solidFill>
                <a:latin typeface="Bahnschrift Light" panose="020B0502040204020203" pitchFamily="34" charset="0"/>
              </a:defRPr>
            </a:lvl1pPr>
            <a:lvl2pPr indent="0">
              <a:spcBef>
                <a:spcPct val="20000"/>
              </a:spcBef>
              <a:buFont typeface="Arial"/>
              <a:buNone/>
              <a:defRPr>
                <a:solidFill>
                  <a:schemeClr val="tx1">
                    <a:tint val="75000"/>
                  </a:schemeClr>
                </a:solidFill>
                <a:latin typeface="Helvetica Light"/>
              </a:defRPr>
            </a:lvl2pPr>
            <a:lvl3pPr indent="0">
              <a:spcBef>
                <a:spcPct val="20000"/>
              </a:spcBef>
              <a:buFont typeface="Arial"/>
              <a:buNone/>
              <a:defRPr sz="16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3pPr>
            <a:lvl4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4pPr>
            <a:lvl5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Helvetica Light"/>
              </a:defRPr>
            </a:lvl5pPr>
            <a:lvl6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800" dirty="0"/>
              <a:t>Centralizing / Scaling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D52EB6-4DA4-4A82-B9CB-7E0DC48846B4}"/>
              </a:ext>
            </a:extLst>
          </p:cNvPr>
          <p:cNvSpPr txBox="1"/>
          <p:nvPr/>
        </p:nvSpPr>
        <p:spPr>
          <a:xfrm>
            <a:off x="335281" y="1474806"/>
            <a:ext cx="5676899" cy="924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PoseNet returns absolute coordinates. As the subject moves around, the measurements differ. We thus centralized and scaled the coordinates.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6182B8-A3BF-4EC2-AC64-8BB72A74F14F}"/>
              </a:ext>
            </a:extLst>
          </p:cNvPr>
          <p:cNvGrpSpPr/>
          <p:nvPr/>
        </p:nvGrpSpPr>
        <p:grpSpPr>
          <a:xfrm>
            <a:off x="549856" y="2515582"/>
            <a:ext cx="5163121" cy="2781865"/>
            <a:chOff x="441387" y="2601327"/>
            <a:chExt cx="5306387" cy="285905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B68C8A0-A5B6-426A-BB68-CBB7324B564A}"/>
                </a:ext>
              </a:extLst>
            </p:cNvPr>
            <p:cNvSpPr/>
            <p:nvPr/>
          </p:nvSpPr>
          <p:spPr>
            <a:xfrm>
              <a:off x="445169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15ED58-B37B-4B8C-9E7E-0CF8ACCCE515}"/>
                </a:ext>
              </a:extLst>
            </p:cNvPr>
            <p:cNvSpPr/>
            <p:nvPr/>
          </p:nvSpPr>
          <p:spPr>
            <a:xfrm>
              <a:off x="2279985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DC523E-6D9E-42C3-A490-A39133CF4F47}"/>
                </a:ext>
              </a:extLst>
            </p:cNvPr>
            <p:cNvSpPr/>
            <p:nvPr/>
          </p:nvSpPr>
          <p:spPr>
            <a:xfrm>
              <a:off x="4114801" y="2601327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2BE8099-AFF7-4251-9B1C-3A080CC2EE0E}"/>
                </a:ext>
              </a:extLst>
            </p:cNvPr>
            <p:cNvSpPr/>
            <p:nvPr/>
          </p:nvSpPr>
          <p:spPr>
            <a:xfrm>
              <a:off x="445169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3C664A-3CD6-407F-94C4-E25E104574AA}"/>
                </a:ext>
              </a:extLst>
            </p:cNvPr>
            <p:cNvSpPr/>
            <p:nvPr/>
          </p:nvSpPr>
          <p:spPr>
            <a:xfrm>
              <a:off x="2279985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C9F23F8-410C-4BDF-97DB-918B84E775C3}"/>
                </a:ext>
              </a:extLst>
            </p:cNvPr>
            <p:cNvSpPr/>
            <p:nvPr/>
          </p:nvSpPr>
          <p:spPr>
            <a:xfrm>
              <a:off x="4114801" y="4323399"/>
              <a:ext cx="1632973" cy="1136984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9DF70F01-3F20-4AB0-AF82-E12751B7193A}"/>
                </a:ext>
              </a:extLst>
            </p:cNvPr>
            <p:cNvSpPr/>
            <p:nvPr/>
          </p:nvSpPr>
          <p:spPr>
            <a:xfrm rot="10800000">
              <a:off x="2795250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BE44FE-C646-420F-8772-DE288496037E}"/>
                </a:ext>
              </a:extLst>
            </p:cNvPr>
            <p:cNvGrpSpPr/>
            <p:nvPr/>
          </p:nvGrpSpPr>
          <p:grpSpPr>
            <a:xfrm>
              <a:off x="597430" y="2675113"/>
              <a:ext cx="664225" cy="975357"/>
              <a:chOff x="2323457" y="2794426"/>
              <a:chExt cx="664225" cy="975357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116EB37-5CA6-42D5-8EE5-7D06BFE361B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6A1663-1C06-4899-BCBF-E8AA295A4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97CBEA3-FBD6-49DF-9D42-5D3962149C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7E53620-844D-4CA3-88FE-C6F812F9F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194FDD3-FCD7-4C54-AE31-A38B081C94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1D943EB-C8AF-4BA3-B2A0-C1C5A707E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FA6D89-9759-4369-A348-3725D88CA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1A05718-CD37-4E39-B3C3-05FBE6390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FD09CE2-E8E5-48BA-8CCD-E060A75065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5DB4026-5E29-42A2-981F-AADFA6B4E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9BDC89B-1050-4AAD-9AF2-ABE3A59BD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2D7F46-A761-46D0-8069-7C9877E88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9CFA36-13E5-4B86-8134-C94E11140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6C9FFB7-8B59-4466-ABD2-55C37AE81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B2968C-6858-4B75-B350-C12C3195D8F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4DA1CD8-63A8-4A58-A224-C6978190981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C784126-C0B9-462E-809B-B1F39D936AD9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F044527-8DEB-406D-AE0C-D10473C2DF5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F049B8F-CD4F-424A-BAD1-7D3F9F611641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FF268F2-9E7E-4E27-A8D6-D382F88149E0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ECD71B1-C8A8-4B3C-BE38-50134093BD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58D5C8A-4BE4-4B6A-A660-45F282D25576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267D4F9-7B16-4BB5-9238-3C841CB06D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075BAC3-4D58-453B-8BCB-F9FA2EA7F1D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721C473-A81C-4F92-AA8D-579FF91E3906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99FBF6B-2A60-420B-B6ED-440AB2CFAF0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BFB65C2-B26E-43BA-9B24-24FE6A7BCCC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8684269-D6C3-4C95-9EE0-1C95E838764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201F1EA-2A28-4CAF-B0D8-B3AEBC5685BC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479B786-0E4D-44C7-8711-830412617D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3ED0FC-67A5-4FE8-B27E-3993C5E008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634968B-3A0A-4847-BB38-40C87C4304D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7806D5D-6B0A-440E-A98D-20776C936649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E82A1C9-8140-4F1D-912B-E44388A9BE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0EEEFFA-DB10-4627-AF95-E8CD5BAD1C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9CEBF6F-51B1-4302-BDC7-DB27B559A6CF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57E4D03-905C-4EB9-8F31-98A176E7A12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C523703-8A85-46AA-AB62-F05D81190255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D66F8A-D6F9-44F6-A383-386C6304FF40}"/>
                </a:ext>
              </a:extLst>
            </p:cNvPr>
            <p:cNvGrpSpPr/>
            <p:nvPr/>
          </p:nvGrpSpPr>
          <p:grpSpPr>
            <a:xfrm>
              <a:off x="2665262" y="3010440"/>
              <a:ext cx="467450" cy="686410"/>
              <a:chOff x="2323457" y="2794426"/>
              <a:chExt cx="664225" cy="97535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514F208-187A-418B-AC31-E8CC6F114C1B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1982A13-3106-44AD-8734-F145450CD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2662A60-C41C-47B6-84B7-42D93807F9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F6B41FE-AA91-4D81-9E4E-DC92BBF6D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661C3-0F5D-4985-9B23-2EA1641DC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0FF4909-0901-447B-919D-FB186BD58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0DE9D5C-7E1E-4C42-AA48-D1C80057A0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28CD4F4-5642-4BC3-9800-EFC3C8493A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2C5AC07-0174-4A09-9278-1A6C5B814C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A51289F-6EF1-4514-B51F-12979446C0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964DE1A-5CCF-4121-ACBA-47A6275A5A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B62F9D1-C0E7-4ED5-94B1-5E913C339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DA8B496-1671-47A0-B600-A9BD918A3A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07C2B6C-F2E9-4F59-B1B8-6013B5F6D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C1656F1-B514-41BC-AF8B-60CD27AA214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1171414-06E0-4CFC-99BE-40705BC24189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625EA84-9A54-434D-8C7C-B700C9433CF4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9A02DC6-431D-417A-9F3E-C8A8AE3049A7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E161E60-BBA5-4FE3-A2D4-0CA7DCC87C5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4DF7253-6EE7-4730-8B41-53ACDFF7BE65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F492E1E-2E11-45BD-86F0-2EE7E6414237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D805E25-6DE8-47F1-B6D3-8FE3D01304E5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AE1264A-FFE5-488E-926E-BF41A7324C5D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3AC7247-3FFC-4344-8861-155410860091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8998CA1-66FF-4C39-9E5E-737B578A8FA3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8BEDB2A-E1B6-416C-AA47-F13A3C430975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6647966-CA59-4009-8DF9-E68A7889003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214D935-E2FF-4262-83F7-A6C0FB91E184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D5B278C-7092-4CFF-816D-EE2B5E79BE59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A381F28-3B84-4229-B91D-20E4DAB90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80F4624-02BB-44DE-AA8C-E2B07BDC37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FD93F57-AD2E-43E3-9431-F9D8430E0B1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3E7EA1D-94C6-4355-90EE-507E5BD808E2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CE6AB48-AC3B-4F14-A733-0DD93EAB4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6F463D9-1740-40B5-83E6-CDB552B5A3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1B29588-E97E-454E-96F6-A0885787619A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EAF81B9-0DB4-45D4-9B3B-F6228DB239CB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8B3E399-F4FA-4F1A-823B-6F7C5D5F3B88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38C9BB07-F861-4387-8135-C05FFC72C5BD}"/>
                </a:ext>
              </a:extLst>
            </p:cNvPr>
            <p:cNvGrpSpPr/>
            <p:nvPr/>
          </p:nvGrpSpPr>
          <p:grpSpPr>
            <a:xfrm>
              <a:off x="5163036" y="2793539"/>
              <a:ext cx="539314" cy="791936"/>
              <a:chOff x="2323457" y="2794426"/>
              <a:chExt cx="664225" cy="975357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D1B322A-8D8A-4ABF-A0EA-9D52ADC3CC01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658F724-D411-43AE-B012-8C9E2476B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BE80C42-5221-4E45-B303-073D81123F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16A8435-6413-40A5-9E33-ABA45400F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55541FD-CDEB-4FD2-84F3-3F64A2021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894F8F6-F8CD-4878-9A6E-5ACE701E6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FF3068F-9F65-4828-B700-D624F7A006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B459019-7AEA-414A-A539-CE8BD81A70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6DE471F-7741-4677-8315-7CF246EDFB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79DEB10-D838-4BCC-8FBB-B4BDA34430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A132EB0-BFB6-4DFD-B7BD-AC8D9474E4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106B940-74AA-411B-8E33-3C1AFC709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21A01C9-6D7F-4ECB-A0B8-0B6B22243A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247BF94-CA2A-4B0A-90CA-134EED86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5EF110-E859-4D63-8E23-3444FF009178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9513321-C27C-48F6-861F-9424D52071D8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D1ECDDC-1EEC-4993-B3CC-4B46AA9FAA7A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715B16B-3FC3-4DA6-B149-1ED4B6695FD8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5FD2627-0548-4665-8942-01626EBF7BB7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856DA3A1-D2EA-4D99-8147-6318E86FFA8A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2DFDB191-4421-4FB1-935B-568370E8C202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18C5CD9-F7F1-4796-ADD2-2746B3CD28F7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F387FB7-1815-47B3-8F2F-FD6504D8EBDF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59E0FAE-BED2-494C-A7AE-04238DBF7B34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D69658F-8868-466E-8780-D264853898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B1BDAAE-60C8-48AE-945F-CF4DC2F19A3B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02703F1-1D60-4DC3-8AD5-38024CF2A77B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80DCD4E-F6B1-41E0-A9AA-F90673803453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61EE0A3-0BB1-494C-B9CA-84837AF9093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FC69185-C355-4FAB-9B8D-C7F01E7C9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3EA1D09-DCB8-41C9-A7A2-3A27ECE8F4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F5E8DE28-96FC-4C61-8DB8-10D13C707725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7474DDD-16D8-42A8-A60E-FF99E18053C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C99E26A-75F1-45AF-A862-7954A81143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2E62D2-5CB4-4EE3-93A5-AAC65044F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743BB3C-2A1C-441D-9F66-DC3815EC0DD6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BE086FA-F489-4A43-9C1C-CE11A296F221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8825704-D3E6-41A6-A163-F108B0CB70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853937-AE53-4EA6-850A-23CF26F354C8}"/>
                </a:ext>
              </a:extLst>
            </p:cNvPr>
            <p:cNvGrpSpPr/>
            <p:nvPr/>
          </p:nvGrpSpPr>
          <p:grpSpPr>
            <a:xfrm>
              <a:off x="1122778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A2CBE8EE-2214-4C9A-ADB2-B081EB91F360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B56EC97-6112-4351-B317-83995D8591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84C7982D-B7EC-49A0-BAAF-F1AEC2D146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901B10AB-8EE2-44B1-AC9D-C9968B0E0A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0FA45F21-D4B2-4F9E-A297-C4082A7984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ED64B21C-BF61-452D-81E4-078086AB9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A33C9A7-7782-4195-9E8A-CD3360BB6F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F22B94D-3C35-4B91-843D-2294E041B0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65DC88B1-532F-4DA5-9E70-182C3CE8D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C1BBCD77-C61D-4C12-B3D4-CD4197A2B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BCEC8B1-FF97-46CC-AFEC-DAEEA91BF5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188E134F-D31F-4438-9E46-3DE70EC51F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4420143-26A3-4D10-9976-8D6D4B3DB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D042F2A-FFEC-4DE9-9C25-FC69F05CC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A6243385-921D-4E04-9EB0-DC354F63265D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9BD38B7-8B05-482F-B4D5-D13D44C91A70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D76CF15-FC04-46FB-B7A3-1578BDAD0DE1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C5EE8CB-117C-47E1-9C37-3102B3F7CD51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B2F4D92-52AB-4CBD-9858-11FE4FFE7EB3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42D394E-C6F8-4BDE-868A-BA719EA59D83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3863F40-B396-4D2B-9B68-2DE34BD8FF38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0573EA5-2662-4D3B-9D44-200883FAF911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3F1C2C58-DB9E-4892-BB53-298D3F2D457E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D891436-2F6B-4E69-892B-61E8F8A9403A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1A99077-8457-429B-B8C1-3ECD33C77AC0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4C762D35-7247-4F68-BAE9-671E952BF6F8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6FE19768-8D77-46BA-9CA4-CB1C34F75F90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885FFC0-6097-49A5-B39A-D288FFA05F9A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6F60989-6E49-489D-BE3B-6247ACE3A60B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209D391E-0A7D-4B2E-AF5C-433128679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74AF2AD-7FFF-46DE-AEDA-17DFB3B8A9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34557727-8D32-44F7-B5D2-2BEFE6C1B1F4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0C5A0B3-9D2D-40A1-AB16-3052885D8724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927273-4EA2-4DC9-8DBF-1C649696E3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49977207-7904-4FCA-8FD9-A7260E3DB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275D25C8-3B2B-4AD1-916E-AF67453E8E34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174965B7-B87A-4DDB-9D66-DE2FFDB2C283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C4F2D98A-691D-486E-ADEA-77AD2A17AC12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280" name="Isosceles Triangle 279">
              <a:extLst>
                <a:ext uri="{FF2B5EF4-FFF2-40B4-BE49-F238E27FC236}">
                  <a16:creationId xmlns:a16="http://schemas.microsoft.com/office/drawing/2014/main" id="{9E0D9433-F171-485E-B201-BF5F357EBAA5}"/>
                </a:ext>
              </a:extLst>
            </p:cNvPr>
            <p:cNvSpPr/>
            <p:nvPr/>
          </p:nvSpPr>
          <p:spPr>
            <a:xfrm rot="10800000">
              <a:off x="979996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1" name="Isosceles Triangle 280">
              <a:extLst>
                <a:ext uri="{FF2B5EF4-FFF2-40B4-BE49-F238E27FC236}">
                  <a16:creationId xmlns:a16="http://schemas.microsoft.com/office/drawing/2014/main" id="{8C141487-8113-4E46-99BE-440A464D8C9D}"/>
                </a:ext>
              </a:extLst>
            </p:cNvPr>
            <p:cNvSpPr/>
            <p:nvPr/>
          </p:nvSpPr>
          <p:spPr>
            <a:xfrm rot="10800000">
              <a:off x="4621502" y="3951417"/>
              <a:ext cx="640355" cy="15887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0D99C8B-E536-4F25-8EF7-F8234FF08E29}"/>
                </a:ext>
              </a:extLst>
            </p:cNvPr>
            <p:cNvCxnSpPr>
              <a:cxnSpLocks/>
            </p:cNvCxnSpPr>
            <p:nvPr/>
          </p:nvCxnSpPr>
          <p:spPr>
            <a:xfrm>
              <a:off x="44138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472CD06-C8BA-49D6-9984-9C6A78036079}"/>
                </a:ext>
              </a:extLst>
            </p:cNvPr>
            <p:cNvCxnSpPr>
              <a:cxnSpLocks/>
            </p:cNvCxnSpPr>
            <p:nvPr/>
          </p:nvCxnSpPr>
          <p:spPr>
            <a:xfrm>
              <a:off x="1489995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C209E9A-EEE3-4036-A8EA-23BB562F3A02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CF01BB9-28F0-4A96-B047-FD3A19D95738}"/>
                </a:ext>
              </a:extLst>
            </p:cNvPr>
            <p:cNvCxnSpPr>
              <a:cxnSpLocks/>
            </p:cNvCxnSpPr>
            <p:nvPr/>
          </p:nvCxnSpPr>
          <p:spPr>
            <a:xfrm>
              <a:off x="1292264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91B1FE7-A716-46E4-B3B2-08DE24BBD40D}"/>
                </a:ext>
              </a:extLst>
            </p:cNvPr>
            <p:cNvGrpSpPr/>
            <p:nvPr/>
          </p:nvGrpSpPr>
          <p:grpSpPr>
            <a:xfrm>
              <a:off x="2960922" y="4490628"/>
              <a:ext cx="544778" cy="799959"/>
              <a:chOff x="2323457" y="2794426"/>
              <a:chExt cx="664225" cy="9753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691F87E5-5E19-43D6-BBE7-DB49AEDD5975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4DC1CDA8-D07E-4AAE-849B-7BF05D9C49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1B6C737-A775-455C-A0F9-922AFC673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CF6FC3F5-F736-4FE7-B7FD-187CDE3E55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1985BF7B-7BB5-4E0C-9FB3-961C7A8B51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2F4163F1-C83A-428D-BA3C-BA5478369C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EADE341A-D6E6-400E-9A99-7F6727CA7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E48F1E-3924-4150-B943-C0D82E9F2D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06AF7DFE-27FA-4396-B0BE-4289CDEFE3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1D511BD-1264-441D-970D-E6608784C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C49FF0F0-1F0E-468B-9C30-D287655362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DDE5C46-0503-4B4E-9C8A-755DABA7B0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D3E7E53-8F7E-40B3-9551-CCC295F84C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28E8796-B0B1-46E6-819C-70F7BF2A64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32E8C135-5904-4F74-A779-E31736189D2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D49B7517-EAB0-49FA-BF78-ED6220C9A7EC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88372F74-F8E7-40DD-AB0D-AF14AE27EA0B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AD4C6BA8-11DE-488B-95A8-5C95846FCE8D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F77C7111-C5D7-499B-8FA0-A0777FF8D51B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76EF056-15EE-4788-B19F-5819A61C458F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64EC19-115C-4981-A95A-A4F53B9221E1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53804EB-6443-49C3-837B-29C555D1AC4C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D9C2F52-E050-4E43-8CA4-3DA16D89FCA2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D3009E99-F67F-4BEE-AAE7-9CF8BD81360C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D9ABBC3B-1462-4499-BF86-5DE39E3A4E35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5BF1AC73-B8ED-478E-AA5C-A968B9D548BD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04D4BA52-F467-44E8-AFA4-717E3F674013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F8F3838-986B-4E6C-BA4B-8CE9B55D68CB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8E5542CA-FB92-408E-9079-150878542057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4B137187-77FA-45C0-B747-67E0B88CB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9B05DEC-D2D5-4B88-B1D9-C2E1B08B0C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1C4865DB-5151-496B-B536-3970DAEFFA58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8402054-17A8-4F95-93F9-9EE3A926DAF0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43E2FBD2-C9FE-41DA-BC8A-68CD657FB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996511E-F15C-48CB-8282-3481E84BB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FDEB6772-5260-4F81-BA03-B39A9FED4855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51537D99-43CC-4193-89B6-E222EF93B4C2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D5CA650F-6A12-41ED-AEDD-3D1CC3F3F1FF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E345FC1-A8B0-4848-B3D3-321506167DC3}"/>
                </a:ext>
              </a:extLst>
            </p:cNvPr>
            <p:cNvCxnSpPr>
              <a:cxnSpLocks/>
            </p:cNvCxnSpPr>
            <p:nvPr/>
          </p:nvCxnSpPr>
          <p:spPr>
            <a:xfrm>
              <a:off x="2279531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961B5A2-C270-40C4-B4AC-CFC50DC7C53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3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46A1DCE-28BA-451B-AD5C-45A72D1E0A43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CB5F5A6-F5F9-4F36-86AB-248563634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30408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79A8F8D-7B4C-4F6C-B1A7-3F76238A580A}"/>
                </a:ext>
              </a:extLst>
            </p:cNvPr>
            <p:cNvGrpSpPr/>
            <p:nvPr/>
          </p:nvGrpSpPr>
          <p:grpSpPr>
            <a:xfrm>
              <a:off x="4792780" y="4490628"/>
              <a:ext cx="544778" cy="799959"/>
              <a:chOff x="2323457" y="2794426"/>
              <a:chExt cx="664225" cy="975357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313CD523-34D9-4B89-BB51-22098C4D5572}"/>
                  </a:ext>
                </a:extLst>
              </p:cNvPr>
              <p:cNvCxnSpPr/>
              <p:nvPr/>
            </p:nvCxnSpPr>
            <p:spPr>
              <a:xfrm>
                <a:off x="2429586" y="3284595"/>
                <a:ext cx="177355" cy="0"/>
              </a:xfrm>
              <a:prstGeom prst="lin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4A7DF38-26E0-492D-B5A0-95DF5EEEC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3735" y="3294016"/>
                <a:ext cx="18834" cy="186820"/>
              </a:xfrm>
              <a:prstGeom prst="lin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2023CDF0-0663-45A7-A258-6E20D1A94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72850" y="3692172"/>
                <a:ext cx="26698" cy="50467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FDB89F22-C663-4E99-939B-8DF511BBA4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580" y="3491739"/>
                <a:ext cx="0" cy="18682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BD0D992C-E381-4E49-A992-CC16E0F69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23906" y="3292818"/>
                <a:ext cx="33415" cy="179297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D70852C-8B29-4372-9AD2-DE6DF5EDFD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166" y="3483018"/>
                <a:ext cx="0" cy="18682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BAC6DC-930F-42D5-AA28-F5BC74B759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9943" y="2912852"/>
                <a:ext cx="8458" cy="356847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8210FA-6B02-4F40-90A2-EF85229CB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2905" y="3692172"/>
                <a:ext cx="13349" cy="65484"/>
              </a:xfrm>
              <a:prstGeom prst="lin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6873F5CD-CD69-4E23-ABE4-DA9E104486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3134" y="3678097"/>
                <a:ext cx="28959" cy="70838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DDC838D1-6085-45A8-9565-3687305395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59840" y="3678096"/>
                <a:ext cx="61271" cy="50467"/>
              </a:xfrm>
              <a:prstGeom prst="lin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127FDBE-477D-4DA3-B752-BB8640C16C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1617" y="2915759"/>
                <a:ext cx="130154" cy="24605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272E637-B141-467D-9DE3-96ED00D05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3570" y="2915760"/>
                <a:ext cx="111053" cy="0"/>
              </a:xfrm>
              <a:prstGeom prst="lin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BEB2060F-8063-4A6B-B6DA-343D61850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0544" y="2810101"/>
                <a:ext cx="27567" cy="94852"/>
              </a:xfrm>
              <a:prstGeom prst="lin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65355B39-B89F-461F-A8F0-8F99001B94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2225" y="2801019"/>
                <a:ext cx="112756" cy="14896"/>
              </a:xfrm>
              <a:prstGeom prst="lin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6A696245-3C2B-43F4-84C7-3202B0A52795}"/>
                  </a:ext>
                </a:extLst>
              </p:cNvPr>
              <p:cNvSpPr/>
              <p:nvPr/>
            </p:nvSpPr>
            <p:spPr>
              <a:xfrm>
                <a:off x="2569307" y="2794426"/>
                <a:ext cx="13187" cy="13187"/>
              </a:xfrm>
              <a:prstGeom prst="ellipse">
                <a:avLst/>
              </a:prstGeom>
              <a:ln w="9525">
                <a:solidFill>
                  <a:srgbClr val="9816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F9884FFF-FBA5-49CB-B0F2-AA18BA53904E}"/>
                  </a:ext>
                </a:extLst>
              </p:cNvPr>
              <p:cNvSpPr/>
              <p:nvPr/>
            </p:nvSpPr>
            <p:spPr>
              <a:xfrm>
                <a:off x="2433908" y="2813145"/>
                <a:ext cx="13187" cy="13187"/>
              </a:xfrm>
              <a:prstGeom prst="ellipse">
                <a:avLst/>
              </a:prstGeom>
              <a:ln w="9525">
                <a:solidFill>
                  <a:srgbClr val="D059F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080C4A64-D20C-46B2-88F3-2FED70F97FA3}"/>
                  </a:ext>
                </a:extLst>
              </p:cNvPr>
              <p:cNvSpPr/>
              <p:nvPr/>
            </p:nvSpPr>
            <p:spPr>
              <a:xfrm>
                <a:off x="2376144" y="293253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3D26429-A808-417F-906A-AC421201ED46}"/>
                  </a:ext>
                </a:extLst>
              </p:cNvPr>
              <p:cNvSpPr/>
              <p:nvPr/>
            </p:nvSpPr>
            <p:spPr>
              <a:xfrm>
                <a:off x="2526257" y="2902616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E9F84649-C1B6-4260-A8AE-A6D407AC60DC}"/>
                  </a:ext>
                </a:extLst>
              </p:cNvPr>
              <p:cNvSpPr/>
              <p:nvPr/>
            </p:nvSpPr>
            <p:spPr>
              <a:xfrm>
                <a:off x="2538561" y="3259751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08095FFE-6A91-49F0-8042-3F89EC2574D7}"/>
                  </a:ext>
                </a:extLst>
              </p:cNvPr>
              <p:cNvSpPr/>
              <p:nvPr/>
            </p:nvSpPr>
            <p:spPr>
              <a:xfrm>
                <a:off x="2618817" y="3273955"/>
                <a:ext cx="13187" cy="13187"/>
              </a:xfrm>
              <a:prstGeom prst="ellips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373BA928-D0B1-46B1-A1A1-45B6D929560F}"/>
                  </a:ext>
                </a:extLst>
              </p:cNvPr>
              <p:cNvSpPr/>
              <p:nvPr/>
            </p:nvSpPr>
            <p:spPr>
              <a:xfrm>
                <a:off x="2410585" y="3277434"/>
                <a:ext cx="13187" cy="13187"/>
              </a:xfrm>
              <a:prstGeom prst="ellipse">
                <a:avLst/>
              </a:prstGeom>
              <a:ln w="9525">
                <a:solidFill>
                  <a:srgbClr val="0070C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5C544468-C0E3-43F6-9AAB-982E70849B5A}"/>
                  </a:ext>
                </a:extLst>
              </p:cNvPr>
              <p:cNvSpPr/>
              <p:nvPr/>
            </p:nvSpPr>
            <p:spPr>
              <a:xfrm>
                <a:off x="2658576" y="3469266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CBB3C343-3C23-4636-A5B9-46AC658A5B96}"/>
                  </a:ext>
                </a:extLst>
              </p:cNvPr>
              <p:cNvSpPr/>
              <p:nvPr/>
            </p:nvSpPr>
            <p:spPr>
              <a:xfrm>
                <a:off x="2384658" y="3477987"/>
                <a:ext cx="13187" cy="13187"/>
              </a:xfrm>
              <a:prstGeom prst="ellipse">
                <a:avLst/>
              </a:prstGeom>
              <a:ln w="9525">
                <a:solidFill>
                  <a:srgbClr val="95EBD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F9D19065-FCB8-48C5-97E3-38712D3ECDD6}"/>
                  </a:ext>
                </a:extLst>
              </p:cNvPr>
              <p:cNvSpPr/>
              <p:nvPr/>
            </p:nvSpPr>
            <p:spPr>
              <a:xfrm>
                <a:off x="2643935" y="3666159"/>
                <a:ext cx="13187" cy="13187"/>
              </a:xfrm>
              <a:prstGeom prst="ellipse">
                <a:avLst/>
              </a:prstGeom>
              <a:ln w="9525"/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C0E80452-7BB9-4183-9F85-50CE78663AEC}"/>
                  </a:ext>
                </a:extLst>
              </p:cNvPr>
              <p:cNvSpPr/>
              <p:nvPr/>
            </p:nvSpPr>
            <p:spPr>
              <a:xfrm>
                <a:off x="2721862" y="3720917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6AF6E9F-63B9-4305-BC27-CD9B8D0F5760}"/>
                  </a:ext>
                </a:extLst>
              </p:cNvPr>
              <p:cNvSpPr/>
              <p:nvPr/>
            </p:nvSpPr>
            <p:spPr>
              <a:xfrm>
                <a:off x="2675240" y="3756596"/>
                <a:ext cx="13187" cy="13187"/>
              </a:xfrm>
              <a:prstGeom prst="ellipse">
                <a:avLst/>
              </a:prstGeom>
              <a:ln w="9525">
                <a:solidFill>
                  <a:srgbClr val="FFC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5DE1D6E-8385-4F78-B44A-7F8D43460082}"/>
                  </a:ext>
                </a:extLst>
              </p:cNvPr>
              <p:cNvSpPr/>
              <p:nvPr/>
            </p:nvSpPr>
            <p:spPr>
              <a:xfrm>
                <a:off x="2387092" y="3681003"/>
                <a:ext cx="13187" cy="13187"/>
              </a:xfrm>
              <a:prstGeom prst="ellipse">
                <a:avLst/>
              </a:prstGeom>
              <a:ln w="9525">
                <a:solidFill>
                  <a:srgbClr val="92D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C4A46B1-22E4-45C5-9834-24C3A0BB591D}"/>
                  </a:ext>
                </a:extLst>
              </p:cNvPr>
              <p:cNvSpPr/>
              <p:nvPr/>
            </p:nvSpPr>
            <p:spPr>
              <a:xfrm>
                <a:off x="2350094" y="3748065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341F444B-5480-4AC4-B227-A08204B06FD6}"/>
                  </a:ext>
                </a:extLst>
              </p:cNvPr>
              <p:cNvSpPr/>
              <p:nvPr/>
            </p:nvSpPr>
            <p:spPr>
              <a:xfrm>
                <a:off x="2391795" y="3755429"/>
                <a:ext cx="13187" cy="13187"/>
              </a:xfrm>
              <a:prstGeom prst="ellipse">
                <a:avLst/>
              </a:prstGeom>
              <a:ln w="9525">
                <a:solidFill>
                  <a:srgbClr val="00B05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271B011A-9751-4932-BE4F-22B80FB2AE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4670" y="2915860"/>
                <a:ext cx="135127" cy="8043"/>
              </a:xfrm>
              <a:prstGeom prst="lin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7F84BAC-9EBF-447C-8AAC-8944CECD2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085" y="2912852"/>
                <a:ext cx="146597" cy="5152"/>
              </a:xfrm>
              <a:prstGeom prst="line">
                <a:avLst/>
              </a:prstGeom>
              <a:ln w="9525">
                <a:solidFill>
                  <a:srgbClr val="1CB7E8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A93789B-6C3E-4B93-9D5E-ABAFC82FD5B2}"/>
                  </a:ext>
                </a:extLst>
              </p:cNvPr>
              <p:cNvSpPr/>
              <p:nvPr/>
            </p:nvSpPr>
            <p:spPr>
              <a:xfrm>
                <a:off x="2827898" y="2909266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0EC78A74-AE6B-4D4E-9317-446FA910578B}"/>
                  </a:ext>
                </a:extLst>
              </p:cNvPr>
              <p:cNvSpPr/>
              <p:nvPr/>
            </p:nvSpPr>
            <p:spPr>
              <a:xfrm>
                <a:off x="2678587" y="2914445"/>
                <a:ext cx="13187" cy="13187"/>
              </a:xfrm>
              <a:prstGeom prst="ellipse">
                <a:avLst/>
              </a:prstGeom>
              <a:ln w="9525">
                <a:solidFill>
                  <a:srgbClr val="128CB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80E2CD62-8E51-4135-8306-619D27D641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2058" y="2956551"/>
                <a:ext cx="21288" cy="127305"/>
              </a:xfrm>
              <a:prstGeom prst="lin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E302A7D-0FF8-41E4-A408-B40936CC8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2666" y="3092889"/>
                <a:ext cx="24416" cy="155047"/>
              </a:xfrm>
              <a:prstGeom prst="lin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12D4E5D9-A8FF-43BC-A942-1C52A48A18D2}"/>
                  </a:ext>
                </a:extLst>
              </p:cNvPr>
              <p:cNvSpPr/>
              <p:nvPr/>
            </p:nvSpPr>
            <p:spPr>
              <a:xfrm>
                <a:off x="2383248" y="2943051"/>
                <a:ext cx="13187" cy="13187"/>
              </a:xfrm>
              <a:prstGeom prst="ellipse">
                <a:avLst/>
              </a:prstGeom>
              <a:ln w="9525">
                <a:solidFill>
                  <a:srgbClr val="050EB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409C7A6-9C55-4549-9E1C-C845D1ADE3CF}"/>
                  </a:ext>
                </a:extLst>
              </p:cNvPr>
              <p:cNvSpPr/>
              <p:nvPr/>
            </p:nvSpPr>
            <p:spPr>
              <a:xfrm>
                <a:off x="2356480" y="3075713"/>
                <a:ext cx="13187" cy="13187"/>
              </a:xfrm>
              <a:prstGeom prst="ellipse">
                <a:avLst/>
              </a:prstGeom>
              <a:ln w="9525">
                <a:solidFill>
                  <a:srgbClr val="1722F9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308F7596-A099-471E-B536-EABC60667E79}"/>
                  </a:ext>
                </a:extLst>
              </p:cNvPr>
              <p:cNvSpPr/>
              <p:nvPr/>
            </p:nvSpPr>
            <p:spPr>
              <a:xfrm>
                <a:off x="2323457" y="3239642"/>
                <a:ext cx="13187" cy="13187"/>
              </a:xfrm>
              <a:prstGeom prst="ellipse">
                <a:avLst/>
              </a:prstGeom>
              <a:ln w="9525">
                <a:solidFill>
                  <a:srgbClr val="7178F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DDF1B48-EF2F-40EB-BB35-3359F587FDDA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89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0D02E6D1-9B01-4E3D-9791-4854ECC8FA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9997" y="4870023"/>
              <a:ext cx="584819" cy="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1B7D099-7E2B-4987-BF5D-9410B4F46F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4334744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AA323C9D-7031-4F95-AAC8-53C9812C7F90}"/>
                </a:ext>
              </a:extLst>
            </p:cNvPr>
            <p:cNvCxnSpPr>
              <a:cxnSpLocks/>
            </p:cNvCxnSpPr>
            <p:nvPr/>
          </p:nvCxnSpPr>
          <p:spPr>
            <a:xfrm>
              <a:off x="4962266" y="5316383"/>
              <a:ext cx="0" cy="144000"/>
            </a:xfrm>
            <a:prstGeom prst="line">
              <a:avLst/>
            </a:prstGeom>
            <a:ln w="3175">
              <a:solidFill>
                <a:schemeClr val="accent4"/>
              </a:solidFill>
              <a:headEnd type="triangle" w="sm" len="sm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3" name="Isosceles Triangle 372">
            <a:extLst>
              <a:ext uri="{FF2B5EF4-FFF2-40B4-BE49-F238E27FC236}">
                <a16:creationId xmlns:a16="http://schemas.microsoft.com/office/drawing/2014/main" id="{9EA1E0A7-3B41-42D5-8793-C79E0D523159}"/>
              </a:ext>
            </a:extLst>
          </p:cNvPr>
          <p:cNvSpPr/>
          <p:nvPr/>
        </p:nvSpPr>
        <p:spPr>
          <a:xfrm rot="5400000">
            <a:off x="397869" y="6173495"/>
            <a:ext cx="217316" cy="15480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BA8AB93-6835-46A5-A6F3-44837EA76ED3}"/>
              </a:ext>
            </a:extLst>
          </p:cNvPr>
          <p:cNvSpPr txBox="1"/>
          <p:nvPr/>
        </p:nvSpPr>
        <p:spPr>
          <a:xfrm>
            <a:off x="285123" y="6045331"/>
            <a:ext cx="5424975" cy="28833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58775"/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Normalization proved to be the single most effective data improvement</a:t>
            </a:r>
          </a:p>
        </p:txBody>
      </p:sp>
    </p:spTree>
    <p:extLst>
      <p:ext uri="{BB962C8B-B14F-4D97-AF65-F5344CB8AC3E}">
        <p14:creationId xmlns:p14="http://schemas.microsoft.com/office/powerpoint/2010/main" val="36679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FDB311-7D5C-4C09-AE68-568FBDF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Model </a:t>
            </a:r>
            <a:r>
              <a:rPr lang="de-CH" dirty="0" err="1"/>
              <a:t>Selection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C609-4639-41BB-89A2-958F12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FE423-99AA-8A44-92E3-1EA415DCE0E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2E473D1-74E4-4B60-8CC8-98CA20E23F93}"/>
              </a:ext>
            </a:extLst>
          </p:cNvPr>
          <p:cNvSpPr txBox="1">
            <a:spLocks/>
          </p:cNvSpPr>
          <p:nvPr/>
        </p:nvSpPr>
        <p:spPr>
          <a:xfrm>
            <a:off x="335280" y="1006250"/>
            <a:ext cx="288000" cy="288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1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9B1230-915B-48F0-84E5-E97973323744}"/>
              </a:ext>
            </a:extLst>
          </p:cNvPr>
          <p:cNvSpPr txBox="1">
            <a:spLocks/>
          </p:cNvSpPr>
          <p:nvPr/>
        </p:nvSpPr>
        <p:spPr>
          <a:xfrm>
            <a:off x="348991" y="2313743"/>
            <a:ext cx="28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2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713FAA8-8F10-4590-8240-007FBB1C55AB}"/>
              </a:ext>
            </a:extLst>
          </p:cNvPr>
          <p:cNvSpPr txBox="1">
            <a:spLocks/>
          </p:cNvSpPr>
          <p:nvPr/>
        </p:nvSpPr>
        <p:spPr>
          <a:xfrm>
            <a:off x="335279" y="3630097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0" tIns="18000" rIns="0" bIns="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r>
              <a:rPr lang="en-GB" sz="1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8BE319-25A0-4C0E-B432-727DFF299ACF}"/>
              </a:ext>
            </a:extLst>
          </p:cNvPr>
          <p:cNvCxnSpPr>
            <a:cxnSpLocks/>
          </p:cNvCxnSpPr>
          <p:nvPr/>
        </p:nvCxnSpPr>
        <p:spPr>
          <a:xfrm rot="5400000">
            <a:off x="1814181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1BAD3-5AD5-4910-9735-DF4D4008CC4E}"/>
              </a:ext>
            </a:extLst>
          </p:cNvPr>
          <p:cNvCxnSpPr>
            <a:cxnSpLocks/>
          </p:cNvCxnSpPr>
          <p:nvPr/>
        </p:nvCxnSpPr>
        <p:spPr>
          <a:xfrm rot="5400000">
            <a:off x="1814181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C2E615-36E3-41D6-9328-B7BDE4825E55}"/>
              </a:ext>
            </a:extLst>
          </p:cNvPr>
          <p:cNvCxnSpPr>
            <a:cxnSpLocks/>
          </p:cNvCxnSpPr>
          <p:nvPr/>
        </p:nvCxnSpPr>
        <p:spPr>
          <a:xfrm>
            <a:off x="2282181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507B61-EDCF-4E10-B582-D79AF8B08DFD}"/>
              </a:ext>
            </a:extLst>
          </p:cNvPr>
          <p:cNvSpPr txBox="1"/>
          <p:nvPr/>
        </p:nvSpPr>
        <p:spPr>
          <a:xfrm>
            <a:off x="787359" y="962708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BC1B3-E540-410F-A7AD-F55E8479E8A7}"/>
              </a:ext>
            </a:extLst>
          </p:cNvPr>
          <p:cNvSpPr txBox="1"/>
          <p:nvPr/>
        </p:nvSpPr>
        <p:spPr>
          <a:xfrm>
            <a:off x="787359" y="2270201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Support Vector 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F265C-093C-4BAD-893D-ECE6244A7983}"/>
              </a:ext>
            </a:extLst>
          </p:cNvPr>
          <p:cNvSpPr txBox="1"/>
          <p:nvPr/>
        </p:nvSpPr>
        <p:spPr>
          <a:xfrm>
            <a:off x="787359" y="3586555"/>
            <a:ext cx="1428284" cy="78218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Long Short-Term Memory (LSTM)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8228E3-9521-455C-8090-2F36C6F65F05}"/>
              </a:ext>
            </a:extLst>
          </p:cNvPr>
          <p:cNvSpPr txBox="1"/>
          <p:nvPr/>
        </p:nvSpPr>
        <p:spPr>
          <a:xfrm>
            <a:off x="2348718" y="991736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Usually robust, generalize well and do not need a lot of hyperparameter tuning. </a:t>
            </a: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Candidate for baseline classifier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615BF8-EC53-43BA-A94C-F324C8ABA7E8}"/>
              </a:ext>
            </a:extLst>
          </p:cNvPr>
          <p:cNvSpPr txBox="1"/>
          <p:nvPr/>
        </p:nvSpPr>
        <p:spPr>
          <a:xfrm>
            <a:off x="2348718" y="2270201"/>
            <a:ext cx="7046237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Known to work well for classification tasks when there is not a lot of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7BF1B-CC12-4DAD-88B3-72157FAB301D}"/>
              </a:ext>
            </a:extLst>
          </p:cNvPr>
          <p:cNvSpPr txBox="1"/>
          <p:nvPr/>
        </p:nvSpPr>
        <p:spPr>
          <a:xfrm>
            <a:off x="2348718" y="3586555"/>
            <a:ext cx="7046237" cy="96502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Type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of recurrent neural ne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twork (RNN) </a:t>
            </a:r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that</a:t>
            </a:r>
            <a:r>
              <a:rPr lang="de-DE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can store past information</a:t>
            </a:r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endParaRPr lang="en-GB" sz="16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Suited for sequence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1F9463-F240-4A97-AABD-48F7BFABB202}"/>
              </a:ext>
            </a:extLst>
          </p:cNvPr>
          <p:cNvSpPr txBox="1"/>
          <p:nvPr/>
        </p:nvSpPr>
        <p:spPr>
          <a:xfrm>
            <a:off x="9786062" y="962708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721C8-5B0E-4167-B024-B5DE6DFB1838}"/>
              </a:ext>
            </a:extLst>
          </p:cNvPr>
          <p:cNvSpPr txBox="1"/>
          <p:nvPr/>
        </p:nvSpPr>
        <p:spPr>
          <a:xfrm>
            <a:off x="9786062" y="2270201"/>
            <a:ext cx="1910892" cy="9388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9370B8-DE39-4024-9963-A6AD80ED0D80}"/>
              </a:ext>
            </a:extLst>
          </p:cNvPr>
          <p:cNvSpPr txBox="1"/>
          <p:nvPr/>
        </p:nvSpPr>
        <p:spPr>
          <a:xfrm>
            <a:off x="9786062" y="3586555"/>
            <a:ext cx="1910892" cy="33154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Test Accuracy: 0.97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14B6157-65A1-4E0E-A412-E23DF0910757}"/>
              </a:ext>
            </a:extLst>
          </p:cNvPr>
          <p:cNvSpPr/>
          <p:nvPr/>
        </p:nvSpPr>
        <p:spPr>
          <a:xfrm rot="5400000">
            <a:off x="2257441" y="5522446"/>
            <a:ext cx="464132" cy="192678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74E5E-4322-429E-8602-4E0158103F93}"/>
              </a:ext>
            </a:extLst>
          </p:cNvPr>
          <p:cNvSpPr txBox="1"/>
          <p:nvPr/>
        </p:nvSpPr>
        <p:spPr>
          <a:xfrm>
            <a:off x="2648854" y="5352092"/>
            <a:ext cx="6746102" cy="54608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GB" sz="16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 theory all our Models achieved high accuracy. However, this did not automatically translate to high accuracy on classifying live streaming data.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517CCB8-3017-4BCC-B82B-5FE953DD543C}"/>
              </a:ext>
            </a:extLst>
          </p:cNvPr>
          <p:cNvCxnSpPr>
            <a:cxnSpLocks/>
          </p:cNvCxnSpPr>
          <p:nvPr/>
        </p:nvCxnSpPr>
        <p:spPr>
          <a:xfrm rot="5400000">
            <a:off x="9100179" y="1459736"/>
            <a:ext cx="9360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30119B-AE9C-4C99-A1FB-E50E5263919A}"/>
              </a:ext>
            </a:extLst>
          </p:cNvPr>
          <p:cNvCxnSpPr>
            <a:cxnSpLocks/>
          </p:cNvCxnSpPr>
          <p:nvPr/>
        </p:nvCxnSpPr>
        <p:spPr>
          <a:xfrm rot="5400000">
            <a:off x="9100179" y="2767229"/>
            <a:ext cx="936000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1C366D-FA91-4983-9AFC-46FAA5643F4F}"/>
              </a:ext>
            </a:extLst>
          </p:cNvPr>
          <p:cNvCxnSpPr>
            <a:cxnSpLocks/>
          </p:cNvCxnSpPr>
          <p:nvPr/>
        </p:nvCxnSpPr>
        <p:spPr>
          <a:xfrm>
            <a:off x="9568179" y="3615583"/>
            <a:ext cx="0" cy="93600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8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5" grpId="0"/>
      <p:bldP spid="16" grpId="0"/>
      <p:bldP spid="17" grpId="0"/>
      <p:bldP spid="22" grpId="0"/>
      <p:bldP spid="23" grpId="0"/>
      <p:bldP spid="24" grpId="0"/>
      <p:bldP spid="30" grpId="0"/>
      <p:bldP spid="31" grpId="0"/>
      <p:bldP spid="32" grpId="0"/>
      <p:bldP spid="34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469233" y="1808254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469233" y="238399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469233" y="2959728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469233" y="3535465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469233" y="4111201"/>
            <a:ext cx="745958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3535465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46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34102-8721-4391-9DE7-1503B241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Fly.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409F-2F89-4679-BEB2-8A422B379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live demo with our Tello drone.</a:t>
            </a:r>
          </a:p>
        </p:txBody>
      </p:sp>
    </p:spTree>
    <p:extLst>
      <p:ext uri="{BB962C8B-B14F-4D97-AF65-F5344CB8AC3E}">
        <p14:creationId xmlns:p14="http://schemas.microsoft.com/office/powerpoint/2010/main" val="134876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Flying Drones With Gestures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23375" y="1808254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23375" y="238399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23375" y="2959728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23375" y="3535465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23375" y="4111201"/>
            <a:ext cx="691816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4111200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0682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CONCLUSION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182880" y="1047392"/>
            <a:ext cx="11287760" cy="2943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implemented a DL MVP (minimum viable product) in the field of gesture recognition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used knowledge transfer by building our product on top of PoseNet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Using PoseNet outcomes we build our own machinery for data acquisition 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Considering our small data size we used several feature engineering technics in order to compensate for the lack of data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achieved a high theoretical accuracy ~ 97 %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68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Next Steps and PROSPECTS</a:t>
            </a:r>
            <a:endParaRPr sz="2340" dirty="0"/>
          </a:p>
        </p:txBody>
      </p:sp>
      <p:sp>
        <p:nvSpPr>
          <p:cNvPr id="6" name="Google Shape;1921;p68"/>
          <p:cNvSpPr txBox="1">
            <a:spLocks/>
          </p:cNvSpPr>
          <p:nvPr/>
        </p:nvSpPr>
        <p:spPr>
          <a:xfrm>
            <a:off x="182880" y="1047392"/>
            <a:ext cx="11287760" cy="461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9C9C9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9C9C9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9C9C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9C9C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Possible improvements and next steps</a:t>
            </a:r>
          </a:p>
          <a:p>
            <a:pPr marL="819150" lvl="1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Collect more training data</a:t>
            </a:r>
          </a:p>
          <a:p>
            <a:pPr marL="819150" lvl="1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Use a more advanced drone that would allow more responsive and nuanced steering</a:t>
            </a:r>
          </a:p>
          <a:p>
            <a:pPr marL="819150" lvl="1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GB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Extend data with randomization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  <a:p>
            <a:pPr marL="361950" lvl="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Potential </a:t>
            </a:r>
            <a:r>
              <a:rPr lang="en-US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for commercialization</a:t>
            </a:r>
          </a:p>
          <a:p>
            <a:pPr marL="819150" lvl="1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US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Potential use cases</a:t>
            </a:r>
          </a:p>
          <a:p>
            <a:pPr marL="819150" lvl="2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US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Search and rescue (field staff need to have both hands free)</a:t>
            </a:r>
          </a:p>
          <a:p>
            <a:pPr marL="819150" lvl="2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US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Toys (kids would love this)</a:t>
            </a:r>
          </a:p>
          <a:p>
            <a:pPr marL="819150" lvl="2" indent="-184150">
              <a:spcBef>
                <a:spcPts val="0"/>
              </a:spcBef>
              <a:buClr>
                <a:schemeClr val="accent5"/>
              </a:buClr>
              <a:buFont typeface="Arial"/>
              <a:buChar char="•"/>
            </a:pPr>
            <a:r>
              <a:rPr lang="en-US" sz="18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Camera drones (no controller needed) </a:t>
            </a:r>
          </a:p>
          <a:p>
            <a:pPr marL="361950" indent="-184150">
              <a:spcBef>
                <a:spcPts val="0"/>
              </a:spcBef>
              <a:buClr>
                <a:schemeClr val="accent5"/>
              </a:buClr>
              <a:buSzPts val="1800"/>
              <a:buFont typeface="Arial"/>
              <a:buChar char="•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639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D98EF-58C0-4892-8EB7-BBDF7870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A515A-3C3D-40A1-9F0D-38FECCF60C21}"/>
              </a:ext>
            </a:extLst>
          </p:cNvPr>
          <p:cNvSpPr txBox="1"/>
          <p:nvPr/>
        </p:nvSpPr>
        <p:spPr>
          <a:xfrm>
            <a:off x="1292510" y="1808254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Introduction and fundamental concepts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C44B2FF-5711-48C3-9067-6AD263AAA86B}"/>
              </a:ext>
            </a:extLst>
          </p:cNvPr>
          <p:cNvSpPr txBox="1"/>
          <p:nvPr/>
        </p:nvSpPr>
        <p:spPr>
          <a:xfrm>
            <a:off x="535405" y="1808254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 |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FC169A7-8A43-4FD0-922F-B8CAB23F4B50}"/>
              </a:ext>
            </a:extLst>
          </p:cNvPr>
          <p:cNvSpPr txBox="1"/>
          <p:nvPr/>
        </p:nvSpPr>
        <p:spPr>
          <a:xfrm>
            <a:off x="1292510" y="238399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System Components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A01462-9523-4E3F-A850-DC9B2A762001}"/>
              </a:ext>
            </a:extLst>
          </p:cNvPr>
          <p:cNvSpPr txBox="1"/>
          <p:nvPr/>
        </p:nvSpPr>
        <p:spPr>
          <a:xfrm>
            <a:off x="535405" y="238399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 |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B3467BB-9524-47DC-B4BB-3D6088BA9D79}"/>
              </a:ext>
            </a:extLst>
          </p:cNvPr>
          <p:cNvSpPr txBox="1"/>
          <p:nvPr/>
        </p:nvSpPr>
        <p:spPr>
          <a:xfrm>
            <a:off x="1292510" y="2959728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Data And Prediction Model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0308DD-DAC4-4412-90EC-7E754F405848}"/>
              </a:ext>
            </a:extLst>
          </p:cNvPr>
          <p:cNvSpPr txBox="1"/>
          <p:nvPr/>
        </p:nvSpPr>
        <p:spPr>
          <a:xfrm>
            <a:off x="535405" y="2959728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 |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F276F1-7C5F-4EE3-85D2-C519002DE0C7}"/>
              </a:ext>
            </a:extLst>
          </p:cNvPr>
          <p:cNvSpPr txBox="1"/>
          <p:nvPr/>
        </p:nvSpPr>
        <p:spPr>
          <a:xfrm>
            <a:off x="1292510" y="3535465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Live Demo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954DA-AD10-40C1-AF53-63E53A50E6A2}"/>
              </a:ext>
            </a:extLst>
          </p:cNvPr>
          <p:cNvSpPr txBox="1"/>
          <p:nvPr/>
        </p:nvSpPr>
        <p:spPr>
          <a:xfrm>
            <a:off x="535405" y="3535465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4 |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D22E35-4E7B-4259-90E8-7D3117010780}"/>
              </a:ext>
            </a:extLst>
          </p:cNvPr>
          <p:cNvSpPr txBox="1"/>
          <p:nvPr/>
        </p:nvSpPr>
        <p:spPr>
          <a:xfrm>
            <a:off x="1292510" y="4111201"/>
            <a:ext cx="751460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Conclusion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F79750-B7B2-4198-A075-917D4C2842B6}"/>
              </a:ext>
            </a:extLst>
          </p:cNvPr>
          <p:cNvSpPr txBox="1"/>
          <p:nvPr/>
        </p:nvSpPr>
        <p:spPr>
          <a:xfrm>
            <a:off x="535405" y="4111201"/>
            <a:ext cx="679785" cy="47739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2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5 |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D4A5A-7C5C-40A8-B7CB-608C2CF90545}"/>
              </a:ext>
            </a:extLst>
          </p:cNvPr>
          <p:cNvSpPr/>
          <p:nvPr/>
        </p:nvSpPr>
        <p:spPr>
          <a:xfrm>
            <a:off x="709863" y="1820286"/>
            <a:ext cx="10593805" cy="477397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557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DRONE STEERING: A USE CASE OF GESTURE RECOGNITION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t="9278" b="1492"/>
          <a:stretch/>
        </p:blipFill>
        <p:spPr>
          <a:xfrm>
            <a:off x="0" y="742950"/>
            <a:ext cx="12192000" cy="6115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72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RECOGNITION USE CASES</a:t>
            </a:r>
            <a:endParaRPr dirty="0"/>
          </a:p>
        </p:txBody>
      </p:sp>
      <p:sp>
        <p:nvSpPr>
          <p:cNvPr id="518" name="Google Shape;518;p52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6" name="Picture 5" descr="global-gesture-recognition-market-report-published-by-variant-market-research-1-6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1" t="35897" r="13071" b="28946"/>
          <a:stretch/>
        </p:blipFill>
        <p:spPr>
          <a:xfrm>
            <a:off x="7645203" y="3015846"/>
            <a:ext cx="4081265" cy="2502875"/>
          </a:xfrm>
          <a:prstGeom prst="rect">
            <a:avLst/>
          </a:prstGeom>
        </p:spPr>
      </p:pic>
      <p:pic>
        <p:nvPicPr>
          <p:cNvPr id="3" name="Picture 2" descr="gesture_ca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8"/>
          <a:stretch/>
        </p:blipFill>
        <p:spPr>
          <a:xfrm>
            <a:off x="532112" y="2191547"/>
            <a:ext cx="2818129" cy="1941195"/>
          </a:xfrm>
          <a:prstGeom prst="rect">
            <a:avLst/>
          </a:prstGeom>
        </p:spPr>
      </p:pic>
      <p:pic>
        <p:nvPicPr>
          <p:cNvPr id="4" name="Picture 3" descr="gesture_gam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7"/>
          <a:stretch/>
        </p:blipFill>
        <p:spPr>
          <a:xfrm>
            <a:off x="452737" y="4702794"/>
            <a:ext cx="2976879" cy="1595519"/>
          </a:xfrm>
          <a:prstGeom prst="rect">
            <a:avLst/>
          </a:prstGeom>
        </p:spPr>
      </p:pic>
      <p:pic>
        <p:nvPicPr>
          <p:cNvPr id="7" name="Picture 6" descr="gesture_medicin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17" y="4704234"/>
            <a:ext cx="2843999" cy="15926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7053" y="957900"/>
            <a:ext cx="6580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Gesture recognition technology can be integrated in perceptual user interfaces.</a:t>
            </a:r>
          </a:p>
          <a:p>
            <a:endParaRPr lang="en-GB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r>
              <a:rPr lang="en-GB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It can refer to any non-verbal communication that is intended to communicate a specific massage.</a:t>
            </a:r>
            <a:endParaRPr lang="en-US" sz="14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11" name="Picture 10" descr="gesture_media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"/>
          <a:stretch/>
        </p:blipFill>
        <p:spPr>
          <a:xfrm>
            <a:off x="4187516" y="2189832"/>
            <a:ext cx="2844000" cy="1944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720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Car onboard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13648" y="4125863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Media use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9720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Gaming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13648" y="6282407"/>
            <a:ext cx="214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Medicine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45876" y="2438515"/>
            <a:ext cx="417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The global gesture recognition market is estimated to triple by 2024.</a:t>
            </a:r>
          </a:p>
        </p:txBody>
      </p:sp>
    </p:spTree>
    <p:extLst>
      <p:ext uri="{BB962C8B-B14F-4D97-AF65-F5344CB8AC3E}">
        <p14:creationId xmlns:p14="http://schemas.microsoft.com/office/powerpoint/2010/main" val="9554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 (STATIC)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01" name="Google Shape;901;p53"/>
          <p:cNvSpPr txBox="1"/>
          <p:nvPr/>
        </p:nvSpPr>
        <p:spPr>
          <a:xfrm>
            <a:off x="325119" y="1227206"/>
            <a:ext cx="6092615" cy="154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ostures is an image consist of x/y  coordinates of human body joints.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Since a posture is static it is simple to handle and live predictions are faster. A posture can be used as simple command in 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perceptual</a:t>
            </a: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 user interfaces. </a:t>
            </a: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</p:txBody>
      </p:sp>
      <p:pic>
        <p:nvPicPr>
          <p:cNvPr id="3" name="Picture 2" descr="pos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98" y="1183528"/>
            <a:ext cx="4152027" cy="46965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58316" y="3356170"/>
            <a:ext cx="4732346" cy="2316612"/>
            <a:chOff x="858316" y="3356170"/>
            <a:chExt cx="4732346" cy="2316612"/>
          </a:xfrm>
        </p:grpSpPr>
        <p:sp>
          <p:nvSpPr>
            <p:cNvPr id="532" name="Google Shape;532;p53"/>
            <p:cNvSpPr txBox="1"/>
            <p:nvPr/>
          </p:nvSpPr>
          <p:spPr>
            <a:xfrm>
              <a:off x="858316" y="5420782"/>
              <a:ext cx="1097777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42" name="Google Shape;532;p53"/>
            <p:cNvSpPr txBox="1"/>
            <p:nvPr/>
          </p:nvSpPr>
          <p:spPr>
            <a:xfrm>
              <a:off x="3020182" y="5420782"/>
              <a:ext cx="2570480" cy="2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features =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x</a:t>
              </a:r>
              <a:r>
                <a:rPr lang="en-GB" sz="1200" baseline="-25000" dirty="0">
                  <a:solidFill>
                    <a:schemeClr val="bg2"/>
                  </a:solidFill>
                  <a:latin typeface="Bahnschrift Light" panose="020B0502040204020203" pitchFamily="34" charset="0"/>
                </a:rPr>
                <a:t>i 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,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y</a:t>
              </a:r>
              <a:r>
                <a:rPr lang="en-GB" sz="1200" baseline="-250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, </a:t>
              </a:r>
              <a:r>
                <a:rPr lang="en-GB" sz="1200" dirty="0" err="1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i</a:t>
              </a:r>
              <a:r>
                <a:rPr lang="en-GB" sz="1200" dirty="0">
                  <a:solidFill>
                    <a:schemeClr val="bg2"/>
                  </a:solidFill>
                  <a:latin typeface="Bahnschrift Light" panose="020B0502040204020203" pitchFamily="34" charset="0"/>
                  <a:sym typeface="Arial"/>
                </a:rPr>
                <a:t> = body joints</a:t>
              </a:r>
              <a:endParaRPr b="1" dirty="0">
                <a:solidFill>
                  <a:schemeClr val="bg2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362" name="Google Shape;2372;p73"/>
            <p:cNvSpPr/>
            <p:nvPr/>
          </p:nvSpPr>
          <p:spPr>
            <a:xfrm>
              <a:off x="1008517" y="3815193"/>
              <a:ext cx="997986" cy="547089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3" name="Google Shape;2549;p73"/>
            <p:cNvCxnSpPr/>
            <p:nvPr/>
          </p:nvCxnSpPr>
          <p:spPr>
            <a:xfrm>
              <a:off x="3653371" y="4227102"/>
              <a:ext cx="335051" cy="0"/>
            </a:xfrm>
            <a:prstGeom prst="straightConnector1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2550;p73"/>
            <p:cNvCxnSpPr/>
            <p:nvPr/>
          </p:nvCxnSpPr>
          <p:spPr>
            <a:xfrm rot="10800000" flipH="1">
              <a:off x="3604534" y="4243841"/>
              <a:ext cx="35580" cy="331942"/>
            </a:xfrm>
            <a:prstGeom prst="straightConnector1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2551;p73"/>
            <p:cNvCxnSpPr/>
            <p:nvPr/>
          </p:nvCxnSpPr>
          <p:spPr>
            <a:xfrm rot="10800000" flipH="1">
              <a:off x="3546188" y="4951284"/>
              <a:ext cx="50437" cy="89670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2552;p73"/>
            <p:cNvCxnSpPr/>
            <p:nvPr/>
          </p:nvCxnSpPr>
          <p:spPr>
            <a:xfrm rot="10800000">
              <a:off x="3596685" y="4595155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2553;p73"/>
            <p:cNvCxnSpPr/>
            <p:nvPr/>
          </p:nvCxnSpPr>
          <p:spPr>
            <a:xfrm rot="10800000">
              <a:off x="4020471" y="4241712"/>
              <a:ext cx="63126" cy="318575"/>
            </a:xfrm>
            <a:prstGeom prst="straightConnector1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2554;p73"/>
            <p:cNvCxnSpPr/>
            <p:nvPr/>
          </p:nvCxnSpPr>
          <p:spPr>
            <a:xfrm rot="10800000">
              <a:off x="4075747" y="4579659"/>
              <a:ext cx="0" cy="33194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2555;p73"/>
            <p:cNvCxnSpPr/>
            <p:nvPr/>
          </p:nvCxnSpPr>
          <p:spPr>
            <a:xfrm rot="10800000" flipH="1">
              <a:off x="3842960" y="3566589"/>
              <a:ext cx="15978" cy="634045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2556;p73"/>
            <p:cNvCxnSpPr/>
            <p:nvPr/>
          </p:nvCxnSpPr>
          <p:spPr>
            <a:xfrm rot="10800000" flipH="1">
              <a:off x="3584075" y="4951284"/>
              <a:ext cx="25218" cy="116352"/>
            </a:xfrm>
            <a:prstGeom prst="straightConnector1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2557;p73"/>
            <p:cNvCxnSpPr/>
            <p:nvPr/>
          </p:nvCxnSpPr>
          <p:spPr>
            <a:xfrm rot="10800000">
              <a:off x="4075687" y="4926275"/>
              <a:ext cx="54708" cy="125865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2558;p73"/>
            <p:cNvCxnSpPr/>
            <p:nvPr/>
          </p:nvCxnSpPr>
          <p:spPr>
            <a:xfrm rot="10800000">
              <a:off x="4088356" y="4926274"/>
              <a:ext cx="115750" cy="89670"/>
            </a:xfrm>
            <a:prstGeom prst="straightConnector1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2559;p73"/>
            <p:cNvCxnSpPr/>
            <p:nvPr/>
          </p:nvCxnSpPr>
          <p:spPr>
            <a:xfrm rot="10800000" flipH="1">
              <a:off x="3581641" y="3571754"/>
              <a:ext cx="245881" cy="43718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2560;p73"/>
            <p:cNvCxnSpPr/>
            <p:nvPr/>
          </p:nvCxnSpPr>
          <p:spPr>
            <a:xfrm>
              <a:off x="3887595" y="3571756"/>
              <a:ext cx="209796" cy="0"/>
            </a:xfrm>
            <a:prstGeom prst="straightConnector1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2561;p73"/>
            <p:cNvCxnSpPr/>
            <p:nvPr/>
          </p:nvCxnSpPr>
          <p:spPr>
            <a:xfrm rot="10800000" flipH="1">
              <a:off x="3862987" y="3384021"/>
              <a:ext cx="52078" cy="168533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2562;p73"/>
            <p:cNvCxnSpPr/>
            <p:nvPr/>
          </p:nvCxnSpPr>
          <p:spPr>
            <a:xfrm rot="10800000" flipH="1">
              <a:off x="3696139" y="3367884"/>
              <a:ext cx="213013" cy="26467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7" name="Google Shape;2563;p73"/>
            <p:cNvSpPr/>
            <p:nvPr/>
          </p:nvSpPr>
          <p:spPr>
            <a:xfrm>
              <a:off x="3917325" y="335617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2564;p73"/>
            <p:cNvSpPr/>
            <p:nvPr/>
          </p:nvSpPr>
          <p:spPr>
            <a:xfrm>
              <a:off x="3661536" y="338943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2565;p73"/>
            <p:cNvSpPr/>
            <p:nvPr/>
          </p:nvSpPr>
          <p:spPr>
            <a:xfrm>
              <a:off x="3552411" y="360155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2566;p73"/>
            <p:cNvSpPr/>
            <p:nvPr/>
          </p:nvSpPr>
          <p:spPr>
            <a:xfrm>
              <a:off x="3835997" y="354840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2567;p73"/>
            <p:cNvSpPr/>
            <p:nvPr/>
          </p:nvSpPr>
          <p:spPr>
            <a:xfrm>
              <a:off x="3859241" y="418295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2568;p73"/>
            <p:cNvSpPr/>
            <p:nvPr/>
          </p:nvSpPr>
          <p:spPr>
            <a:xfrm>
              <a:off x="4010857" y="4208196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330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2569;p73"/>
            <p:cNvSpPr/>
            <p:nvPr/>
          </p:nvSpPr>
          <p:spPr>
            <a:xfrm>
              <a:off x="3617475" y="421437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2570;p73"/>
            <p:cNvSpPr/>
            <p:nvPr/>
          </p:nvSpPr>
          <p:spPr>
            <a:xfrm>
              <a:off x="4085968" y="4555225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2571;p73"/>
            <p:cNvSpPr/>
            <p:nvPr/>
          </p:nvSpPr>
          <p:spPr>
            <a:xfrm>
              <a:off x="3568495" y="45707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5EB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2572;p73"/>
            <p:cNvSpPr/>
            <p:nvPr/>
          </p:nvSpPr>
          <p:spPr>
            <a:xfrm>
              <a:off x="4058309" y="490506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2573;p73"/>
            <p:cNvSpPr/>
            <p:nvPr/>
          </p:nvSpPr>
          <p:spPr>
            <a:xfrm>
              <a:off x="4205525" y="500235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2574;p73"/>
            <p:cNvSpPr/>
            <p:nvPr/>
          </p:nvSpPr>
          <p:spPr>
            <a:xfrm>
              <a:off x="4117449" y="5065752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2575;p73"/>
            <p:cNvSpPr/>
            <p:nvPr/>
          </p:nvSpPr>
          <p:spPr>
            <a:xfrm>
              <a:off x="3573093" y="493143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2576;p73"/>
            <p:cNvSpPr/>
            <p:nvPr/>
          </p:nvSpPr>
          <p:spPr>
            <a:xfrm>
              <a:off x="3503198" y="5050594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2577;p73"/>
            <p:cNvSpPr/>
            <p:nvPr/>
          </p:nvSpPr>
          <p:spPr>
            <a:xfrm>
              <a:off x="3581978" y="506367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2578;p73"/>
            <p:cNvCxnSpPr/>
            <p:nvPr/>
          </p:nvCxnSpPr>
          <p:spPr>
            <a:xfrm rot="10800000" flipH="1">
              <a:off x="4135263" y="3571934"/>
              <a:ext cx="255275" cy="14291"/>
            </a:xfrm>
            <a:prstGeom prst="straightConnector1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2579;p73"/>
            <p:cNvCxnSpPr/>
            <p:nvPr/>
          </p:nvCxnSpPr>
          <p:spPr>
            <a:xfrm rot="10800000" flipH="1">
              <a:off x="4430755" y="3566589"/>
              <a:ext cx="276944" cy="9154"/>
            </a:xfrm>
            <a:prstGeom prst="straightConnector1">
              <a:avLst/>
            </a:prstGeom>
            <a:noFill/>
            <a:ln w="9525" cap="flat" cmpd="sng">
              <a:solidFill>
                <a:srgbClr val="1CB7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4" name="Google Shape;2580;p73"/>
            <p:cNvSpPr/>
            <p:nvPr/>
          </p:nvSpPr>
          <p:spPr>
            <a:xfrm>
              <a:off x="4405843" y="3560218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2581;p73"/>
            <p:cNvSpPr/>
            <p:nvPr/>
          </p:nvSpPr>
          <p:spPr>
            <a:xfrm>
              <a:off x="4123772" y="356942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28C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6" name="Google Shape;2582;p73"/>
            <p:cNvCxnSpPr/>
            <p:nvPr/>
          </p:nvCxnSpPr>
          <p:spPr>
            <a:xfrm rot="10800000" flipH="1">
              <a:off x="3525800" y="3644233"/>
              <a:ext cx="40216" cy="226195"/>
            </a:xfrm>
            <a:prstGeom prst="straightConnector1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2583;p73"/>
            <p:cNvCxnSpPr/>
            <p:nvPr/>
          </p:nvCxnSpPr>
          <p:spPr>
            <a:xfrm rot="10800000" flipH="1">
              <a:off x="3470274" y="3886479"/>
              <a:ext cx="46126" cy="275487"/>
            </a:xfrm>
            <a:prstGeom prst="straightConnector1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8" name="Google Shape;2584;p73"/>
            <p:cNvSpPr/>
            <p:nvPr/>
          </p:nvSpPr>
          <p:spPr>
            <a:xfrm>
              <a:off x="3565831" y="3620247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2585;p73"/>
            <p:cNvSpPr/>
            <p:nvPr/>
          </p:nvSpPr>
          <p:spPr>
            <a:xfrm>
              <a:off x="3515262" y="3855960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1722F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2586;p73"/>
            <p:cNvSpPr/>
            <p:nvPr/>
          </p:nvSpPr>
          <p:spPr>
            <a:xfrm>
              <a:off x="3452877" y="4147229"/>
              <a:ext cx="24912" cy="23431"/>
            </a:xfrm>
            <a:prstGeom prst="ellipse">
              <a:avLst/>
            </a:prstGeom>
            <a:noFill/>
            <a:ln w="9525" cap="flat" cmpd="sng">
              <a:solidFill>
                <a:srgbClr val="7178F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49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7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POSTUREs (Seven Classes)</a:t>
            </a:r>
            <a:endParaRPr sz="2340" dirty="0"/>
          </a:p>
        </p:txBody>
      </p:sp>
      <p:sp>
        <p:nvSpPr>
          <p:cNvPr id="2370" name="Google Shape;2370;p73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371" name="Google Shape;2371;p73"/>
          <p:cNvSpPr/>
          <p:nvPr/>
        </p:nvSpPr>
        <p:spPr>
          <a:xfrm rot="10800000">
            <a:off x="6468067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73"/>
          <p:cNvSpPr/>
          <p:nvPr/>
        </p:nvSpPr>
        <p:spPr>
          <a:xfrm>
            <a:off x="8412528" y="400233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73"/>
          <p:cNvSpPr/>
          <p:nvPr/>
        </p:nvSpPr>
        <p:spPr>
          <a:xfrm rot="-5400000">
            <a:off x="762178" y="4034766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73"/>
          <p:cNvSpPr/>
          <p:nvPr/>
        </p:nvSpPr>
        <p:spPr>
          <a:xfrm>
            <a:off x="10346300" y="3904049"/>
            <a:ext cx="549277" cy="549277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STOP</a:t>
            </a:r>
            <a:endParaRPr>
              <a:latin typeface="Arial Narrow" panose="020B0606020202030204" pitchFamily="34" charset="0"/>
            </a:endParaRPr>
          </a:p>
        </p:txBody>
      </p:sp>
      <p:cxnSp>
        <p:nvCxnSpPr>
          <p:cNvPr id="2375" name="Google Shape;2375;p73"/>
          <p:cNvCxnSpPr/>
          <p:nvPr/>
        </p:nvCxnSpPr>
        <p:spPr>
          <a:xfrm>
            <a:off x="7889021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6" name="Google Shape;2376;p73"/>
          <p:cNvCxnSpPr/>
          <p:nvPr/>
        </p:nvCxnSpPr>
        <p:spPr>
          <a:xfrm>
            <a:off x="2192453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7" name="Google Shape;2377;p73"/>
          <p:cNvCxnSpPr/>
          <p:nvPr/>
        </p:nvCxnSpPr>
        <p:spPr>
          <a:xfrm>
            <a:off x="4091309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8" name="Google Shape;2378;p73"/>
          <p:cNvCxnSpPr/>
          <p:nvPr/>
        </p:nvCxnSpPr>
        <p:spPr>
          <a:xfrm>
            <a:off x="5990165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9" name="Google Shape;2379;p73"/>
          <p:cNvCxnSpPr/>
          <p:nvPr/>
        </p:nvCxnSpPr>
        <p:spPr>
          <a:xfrm>
            <a:off x="293597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0" name="Google Shape;2380;p73"/>
          <p:cNvCxnSpPr/>
          <p:nvPr/>
        </p:nvCxnSpPr>
        <p:spPr>
          <a:xfrm>
            <a:off x="7889021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1" name="Google Shape;2381;p73"/>
          <p:cNvCxnSpPr/>
          <p:nvPr/>
        </p:nvCxnSpPr>
        <p:spPr>
          <a:xfrm>
            <a:off x="2192453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2" name="Google Shape;2382;p73"/>
          <p:cNvCxnSpPr/>
          <p:nvPr/>
        </p:nvCxnSpPr>
        <p:spPr>
          <a:xfrm>
            <a:off x="4091309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3" name="Google Shape;2383;p73"/>
          <p:cNvCxnSpPr/>
          <p:nvPr/>
        </p:nvCxnSpPr>
        <p:spPr>
          <a:xfrm>
            <a:off x="5990165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4" name="Google Shape;2384;p73"/>
          <p:cNvCxnSpPr/>
          <p:nvPr/>
        </p:nvCxnSpPr>
        <p:spPr>
          <a:xfrm>
            <a:off x="293597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5" name="Google Shape;2385;p73"/>
          <p:cNvSpPr txBox="1"/>
          <p:nvPr/>
        </p:nvSpPr>
        <p:spPr>
          <a:xfrm>
            <a:off x="4602985" y="4533904"/>
            <a:ext cx="61406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6" name="Google Shape;2386;p73"/>
          <p:cNvSpPr txBox="1"/>
          <p:nvPr/>
        </p:nvSpPr>
        <p:spPr>
          <a:xfrm>
            <a:off x="2430119" y="4533904"/>
            <a:ext cx="118666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7" name="Google Shape;2387;p73"/>
          <p:cNvSpPr txBox="1"/>
          <p:nvPr/>
        </p:nvSpPr>
        <p:spPr>
          <a:xfrm>
            <a:off x="6532085" y="4533904"/>
            <a:ext cx="5431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8" name="Google Shape;2388;p73"/>
          <p:cNvSpPr txBox="1"/>
          <p:nvPr/>
        </p:nvSpPr>
        <p:spPr>
          <a:xfrm>
            <a:off x="8338209" y="4533904"/>
            <a:ext cx="6050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 dirty="0">
              <a:latin typeface="Bahnschrift Light" panose="020B0502040204020203" pitchFamily="34" charset="0"/>
            </a:endParaRPr>
          </a:p>
        </p:txBody>
      </p:sp>
      <p:sp>
        <p:nvSpPr>
          <p:cNvPr id="2389" name="Google Shape;2389;p73"/>
          <p:cNvSpPr txBox="1"/>
          <p:nvPr/>
        </p:nvSpPr>
        <p:spPr>
          <a:xfrm>
            <a:off x="644581" y="4533904"/>
            <a:ext cx="79933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390" name="Google Shape;2390;p73"/>
          <p:cNvCxnSpPr/>
          <p:nvPr/>
        </p:nvCxnSpPr>
        <p:spPr>
          <a:xfrm>
            <a:off x="9787876" y="4840121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1" name="Google Shape;2391;p73"/>
          <p:cNvCxnSpPr/>
          <p:nvPr/>
        </p:nvCxnSpPr>
        <p:spPr>
          <a:xfrm>
            <a:off x="9787876" y="2101513"/>
            <a:ext cx="1636223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2" name="Google Shape;2392;p73"/>
          <p:cNvSpPr txBox="1"/>
          <p:nvPr/>
        </p:nvSpPr>
        <p:spPr>
          <a:xfrm>
            <a:off x="10289856" y="4533904"/>
            <a:ext cx="68598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 sz="1200" dirty="0">
              <a:solidFill>
                <a:schemeClr val="dk1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73"/>
          <p:cNvSpPr/>
          <p:nvPr/>
        </p:nvSpPr>
        <p:spPr>
          <a:xfrm rot="5400000">
            <a:off x="2982610" y="4074600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73"/>
          <p:cNvSpPr/>
          <p:nvPr/>
        </p:nvSpPr>
        <p:spPr>
          <a:xfrm rot="5400000">
            <a:off x="2808165" y="4074599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5" name="Google Shape;2395;p73"/>
          <p:cNvGrpSpPr/>
          <p:nvPr/>
        </p:nvGrpSpPr>
        <p:grpSpPr>
          <a:xfrm rot="5400000">
            <a:off x="4667446" y="3953689"/>
            <a:ext cx="476527" cy="474013"/>
            <a:chOff x="10227642" y="3788449"/>
            <a:chExt cx="598921" cy="581187"/>
          </a:xfrm>
        </p:grpSpPr>
        <p:sp>
          <p:nvSpPr>
            <p:cNvPr id="2396" name="Google Shape;2396;p73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3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98" name="Google Shape;2398;p73"/>
          <p:cNvCxnSpPr/>
          <p:nvPr/>
        </p:nvCxnSpPr>
        <p:spPr>
          <a:xfrm>
            <a:off x="966649" y="300843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9" name="Google Shape;2399;p73"/>
          <p:cNvCxnSpPr/>
          <p:nvPr/>
        </p:nvCxnSpPr>
        <p:spPr>
          <a:xfrm rot="10800000" flipH="1">
            <a:off x="940798" y="301786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0" name="Google Shape;2400;p73"/>
          <p:cNvCxnSpPr/>
          <p:nvPr/>
        </p:nvCxnSpPr>
        <p:spPr>
          <a:xfrm rot="10800000" flipH="1">
            <a:off x="909913" y="341601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1" name="Google Shape;2401;p73"/>
          <p:cNvCxnSpPr/>
          <p:nvPr/>
        </p:nvCxnSpPr>
        <p:spPr>
          <a:xfrm rot="10800000">
            <a:off x="936643" y="321558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2" name="Google Shape;2402;p73"/>
          <p:cNvCxnSpPr/>
          <p:nvPr/>
        </p:nvCxnSpPr>
        <p:spPr>
          <a:xfrm rot="10800000">
            <a:off x="1160969" y="301666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3" name="Google Shape;2403;p73"/>
          <p:cNvCxnSpPr/>
          <p:nvPr/>
        </p:nvCxnSpPr>
        <p:spPr>
          <a:xfrm rot="10800000">
            <a:off x="1190229" y="320686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4" name="Google Shape;2404;p73"/>
          <p:cNvCxnSpPr/>
          <p:nvPr/>
        </p:nvCxnSpPr>
        <p:spPr>
          <a:xfrm rot="10800000" flipH="1">
            <a:off x="1067006" y="263669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5" name="Google Shape;2405;p73"/>
          <p:cNvCxnSpPr/>
          <p:nvPr/>
        </p:nvCxnSpPr>
        <p:spPr>
          <a:xfrm rot="10800000" flipH="1">
            <a:off x="929968" y="341601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6" name="Google Shape;2406;p73"/>
          <p:cNvCxnSpPr/>
          <p:nvPr/>
        </p:nvCxnSpPr>
        <p:spPr>
          <a:xfrm rot="10800000">
            <a:off x="1190197" y="340194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7" name="Google Shape;2407;p73"/>
          <p:cNvCxnSpPr/>
          <p:nvPr/>
        </p:nvCxnSpPr>
        <p:spPr>
          <a:xfrm rot="10800000">
            <a:off x="1196903" y="340194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8" name="Google Shape;2408;p73"/>
          <p:cNvCxnSpPr/>
          <p:nvPr/>
        </p:nvCxnSpPr>
        <p:spPr>
          <a:xfrm rot="10800000" flipH="1">
            <a:off x="928680" y="263960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9" name="Google Shape;2409;p73"/>
          <p:cNvCxnSpPr/>
          <p:nvPr/>
        </p:nvCxnSpPr>
        <p:spPr>
          <a:xfrm rot="10800000" flipH="1">
            <a:off x="1217037" y="246189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0" name="Google Shape;2410;p73"/>
          <p:cNvCxnSpPr/>
          <p:nvPr/>
        </p:nvCxnSpPr>
        <p:spPr>
          <a:xfrm rot="10800000" flipH="1">
            <a:off x="1250584" y="228404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1" name="Google Shape;2411;p73"/>
          <p:cNvCxnSpPr/>
          <p:nvPr/>
        </p:nvCxnSpPr>
        <p:spPr>
          <a:xfrm>
            <a:off x="1090633" y="263960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2" name="Google Shape;2412;p73"/>
          <p:cNvCxnSpPr/>
          <p:nvPr/>
        </p:nvCxnSpPr>
        <p:spPr>
          <a:xfrm>
            <a:off x="900344" y="249096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3" name="Google Shape;2413;p73"/>
          <p:cNvCxnSpPr/>
          <p:nvPr/>
        </p:nvCxnSpPr>
        <p:spPr>
          <a:xfrm rot="10800000">
            <a:off x="897182" y="230643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4" name="Google Shape;2414;p73"/>
          <p:cNvCxnSpPr/>
          <p:nvPr/>
        </p:nvCxnSpPr>
        <p:spPr>
          <a:xfrm rot="10800000" flipH="1">
            <a:off x="1077607" y="253394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5" name="Google Shape;2415;p73"/>
          <p:cNvCxnSpPr/>
          <p:nvPr/>
        </p:nvCxnSpPr>
        <p:spPr>
          <a:xfrm rot="10800000" flipH="1">
            <a:off x="989288" y="252486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6" name="Google Shape;2416;p73"/>
          <p:cNvSpPr/>
          <p:nvPr/>
        </p:nvSpPr>
        <p:spPr>
          <a:xfrm>
            <a:off x="1244236" y="24489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73"/>
          <p:cNvSpPr/>
          <p:nvPr/>
        </p:nvSpPr>
        <p:spPr>
          <a:xfrm>
            <a:off x="1252988" y="22642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73"/>
          <p:cNvSpPr/>
          <p:nvPr/>
        </p:nvSpPr>
        <p:spPr>
          <a:xfrm>
            <a:off x="1210954" y="2630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73"/>
          <p:cNvSpPr/>
          <p:nvPr/>
        </p:nvSpPr>
        <p:spPr>
          <a:xfrm>
            <a:off x="1106370" y="25182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73"/>
          <p:cNvSpPr/>
          <p:nvPr/>
        </p:nvSpPr>
        <p:spPr>
          <a:xfrm>
            <a:off x="970971" y="25369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73"/>
          <p:cNvSpPr/>
          <p:nvPr/>
        </p:nvSpPr>
        <p:spPr>
          <a:xfrm>
            <a:off x="913207" y="2656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73"/>
          <p:cNvSpPr/>
          <p:nvPr/>
        </p:nvSpPr>
        <p:spPr>
          <a:xfrm>
            <a:off x="892420" y="24698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73"/>
          <p:cNvSpPr/>
          <p:nvPr/>
        </p:nvSpPr>
        <p:spPr>
          <a:xfrm>
            <a:off x="891918" y="22796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73"/>
          <p:cNvSpPr/>
          <p:nvPr/>
        </p:nvSpPr>
        <p:spPr>
          <a:xfrm>
            <a:off x="1063320" y="26264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73"/>
          <p:cNvSpPr/>
          <p:nvPr/>
        </p:nvSpPr>
        <p:spPr>
          <a:xfrm>
            <a:off x="1075624" y="2983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73"/>
          <p:cNvSpPr/>
          <p:nvPr/>
        </p:nvSpPr>
        <p:spPr>
          <a:xfrm>
            <a:off x="1155880" y="29977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73"/>
          <p:cNvSpPr/>
          <p:nvPr/>
        </p:nvSpPr>
        <p:spPr>
          <a:xfrm>
            <a:off x="947648" y="30012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73"/>
          <p:cNvSpPr/>
          <p:nvPr/>
        </p:nvSpPr>
        <p:spPr>
          <a:xfrm>
            <a:off x="1195639" y="319311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73"/>
          <p:cNvSpPr/>
          <p:nvPr/>
        </p:nvSpPr>
        <p:spPr>
          <a:xfrm>
            <a:off x="921721" y="320183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73"/>
          <p:cNvSpPr/>
          <p:nvPr/>
        </p:nvSpPr>
        <p:spPr>
          <a:xfrm>
            <a:off x="1180998" y="339000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73"/>
          <p:cNvSpPr/>
          <p:nvPr/>
        </p:nvSpPr>
        <p:spPr>
          <a:xfrm>
            <a:off x="1258925" y="34447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73"/>
          <p:cNvSpPr/>
          <p:nvPr/>
        </p:nvSpPr>
        <p:spPr>
          <a:xfrm>
            <a:off x="1212303" y="34804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73"/>
          <p:cNvSpPr/>
          <p:nvPr/>
        </p:nvSpPr>
        <p:spPr>
          <a:xfrm>
            <a:off x="924155" y="340484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73"/>
          <p:cNvSpPr/>
          <p:nvPr/>
        </p:nvSpPr>
        <p:spPr>
          <a:xfrm>
            <a:off x="887157" y="34719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73"/>
          <p:cNvSpPr/>
          <p:nvPr/>
        </p:nvSpPr>
        <p:spPr>
          <a:xfrm>
            <a:off x="928858" y="3479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6" name="Google Shape;2436;p73"/>
          <p:cNvCxnSpPr/>
          <p:nvPr/>
        </p:nvCxnSpPr>
        <p:spPr>
          <a:xfrm>
            <a:off x="2931267" y="2993690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7" name="Google Shape;2437;p73"/>
          <p:cNvCxnSpPr/>
          <p:nvPr/>
        </p:nvCxnSpPr>
        <p:spPr>
          <a:xfrm rot="10800000" flipH="1">
            <a:off x="2905416" y="3003111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8" name="Google Shape;2438;p73"/>
          <p:cNvCxnSpPr/>
          <p:nvPr/>
        </p:nvCxnSpPr>
        <p:spPr>
          <a:xfrm rot="10800000" flipH="1">
            <a:off x="2874531" y="3401267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9" name="Google Shape;2439;p73"/>
          <p:cNvCxnSpPr/>
          <p:nvPr/>
        </p:nvCxnSpPr>
        <p:spPr>
          <a:xfrm rot="10800000">
            <a:off x="2901261" y="3200834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0" name="Google Shape;2440;p73"/>
          <p:cNvCxnSpPr/>
          <p:nvPr/>
        </p:nvCxnSpPr>
        <p:spPr>
          <a:xfrm rot="10800000">
            <a:off x="3125587" y="3001913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1" name="Google Shape;2441;p73"/>
          <p:cNvCxnSpPr/>
          <p:nvPr/>
        </p:nvCxnSpPr>
        <p:spPr>
          <a:xfrm rot="10800000">
            <a:off x="3154847" y="3192113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2" name="Google Shape;2442;p73"/>
          <p:cNvCxnSpPr/>
          <p:nvPr/>
        </p:nvCxnSpPr>
        <p:spPr>
          <a:xfrm rot="10800000" flipH="1">
            <a:off x="3031624" y="2621947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3" name="Google Shape;2443;p73"/>
          <p:cNvCxnSpPr/>
          <p:nvPr/>
        </p:nvCxnSpPr>
        <p:spPr>
          <a:xfrm rot="10800000" flipH="1">
            <a:off x="2894586" y="3401267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4" name="Google Shape;2444;p73"/>
          <p:cNvCxnSpPr/>
          <p:nvPr/>
        </p:nvCxnSpPr>
        <p:spPr>
          <a:xfrm rot="10800000">
            <a:off x="3154815" y="3387192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5" name="Google Shape;2445;p73"/>
          <p:cNvCxnSpPr/>
          <p:nvPr/>
        </p:nvCxnSpPr>
        <p:spPr>
          <a:xfrm rot="10800000">
            <a:off x="3161521" y="3387191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6" name="Google Shape;2446;p73"/>
          <p:cNvCxnSpPr/>
          <p:nvPr/>
        </p:nvCxnSpPr>
        <p:spPr>
          <a:xfrm rot="10800000" flipH="1">
            <a:off x="2893298" y="2624854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7" name="Google Shape;2447;p73"/>
          <p:cNvCxnSpPr/>
          <p:nvPr/>
        </p:nvCxnSpPr>
        <p:spPr>
          <a:xfrm>
            <a:off x="3181655" y="2624856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8" name="Google Shape;2448;p73"/>
          <p:cNvCxnSpPr/>
          <p:nvPr/>
        </p:nvCxnSpPr>
        <p:spPr>
          <a:xfrm>
            <a:off x="3381748" y="2624473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9" name="Google Shape;2449;p73"/>
          <p:cNvCxnSpPr/>
          <p:nvPr/>
        </p:nvCxnSpPr>
        <p:spPr>
          <a:xfrm>
            <a:off x="3055251" y="2624855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0" name="Google Shape;2450;p73"/>
          <p:cNvCxnSpPr/>
          <p:nvPr/>
        </p:nvCxnSpPr>
        <p:spPr>
          <a:xfrm>
            <a:off x="2700233" y="2655126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1" name="Google Shape;2451;p73"/>
          <p:cNvCxnSpPr/>
          <p:nvPr/>
        </p:nvCxnSpPr>
        <p:spPr>
          <a:xfrm rot="10800000">
            <a:off x="2512272" y="2658683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2" name="Google Shape;2452;p73"/>
          <p:cNvCxnSpPr/>
          <p:nvPr/>
        </p:nvCxnSpPr>
        <p:spPr>
          <a:xfrm rot="10800000" flipH="1">
            <a:off x="3042225" y="2519196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3" name="Google Shape;2453;p73"/>
          <p:cNvCxnSpPr/>
          <p:nvPr/>
        </p:nvCxnSpPr>
        <p:spPr>
          <a:xfrm rot="10800000" flipH="1">
            <a:off x="2953906" y="2510114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4" name="Google Shape;2454;p73"/>
          <p:cNvSpPr/>
          <p:nvPr/>
        </p:nvSpPr>
        <p:spPr>
          <a:xfrm>
            <a:off x="3361883" y="26246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73"/>
          <p:cNvSpPr/>
          <p:nvPr/>
        </p:nvSpPr>
        <p:spPr>
          <a:xfrm>
            <a:off x="3557508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73"/>
          <p:cNvSpPr/>
          <p:nvPr/>
        </p:nvSpPr>
        <p:spPr>
          <a:xfrm>
            <a:off x="3175572" y="26153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73"/>
          <p:cNvSpPr/>
          <p:nvPr/>
        </p:nvSpPr>
        <p:spPr>
          <a:xfrm>
            <a:off x="3070988" y="25035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73"/>
          <p:cNvSpPr/>
          <p:nvPr/>
        </p:nvSpPr>
        <p:spPr>
          <a:xfrm>
            <a:off x="2935589" y="2522240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73"/>
          <p:cNvSpPr/>
          <p:nvPr/>
        </p:nvSpPr>
        <p:spPr>
          <a:xfrm>
            <a:off x="2877825" y="2641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3"/>
          <p:cNvSpPr/>
          <p:nvPr/>
        </p:nvSpPr>
        <p:spPr>
          <a:xfrm>
            <a:off x="2679159" y="2648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3"/>
          <p:cNvSpPr/>
          <p:nvPr/>
        </p:nvSpPr>
        <p:spPr>
          <a:xfrm>
            <a:off x="2492178" y="26602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73"/>
          <p:cNvSpPr/>
          <p:nvPr/>
        </p:nvSpPr>
        <p:spPr>
          <a:xfrm>
            <a:off x="3027938" y="261171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73"/>
          <p:cNvSpPr/>
          <p:nvPr/>
        </p:nvSpPr>
        <p:spPr>
          <a:xfrm>
            <a:off x="3040242" y="29688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73"/>
          <p:cNvSpPr/>
          <p:nvPr/>
        </p:nvSpPr>
        <p:spPr>
          <a:xfrm>
            <a:off x="3120498" y="298305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73"/>
          <p:cNvSpPr/>
          <p:nvPr/>
        </p:nvSpPr>
        <p:spPr>
          <a:xfrm>
            <a:off x="2912266" y="29865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73"/>
          <p:cNvSpPr/>
          <p:nvPr/>
        </p:nvSpPr>
        <p:spPr>
          <a:xfrm>
            <a:off x="3160257" y="3178361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73"/>
          <p:cNvSpPr/>
          <p:nvPr/>
        </p:nvSpPr>
        <p:spPr>
          <a:xfrm>
            <a:off x="2886339" y="31870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73"/>
          <p:cNvSpPr/>
          <p:nvPr/>
        </p:nvSpPr>
        <p:spPr>
          <a:xfrm>
            <a:off x="3145616" y="3375254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73"/>
          <p:cNvSpPr/>
          <p:nvPr/>
        </p:nvSpPr>
        <p:spPr>
          <a:xfrm>
            <a:off x="3223543" y="3430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3"/>
          <p:cNvSpPr/>
          <p:nvPr/>
        </p:nvSpPr>
        <p:spPr>
          <a:xfrm>
            <a:off x="3176921" y="34656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73"/>
          <p:cNvSpPr/>
          <p:nvPr/>
        </p:nvSpPr>
        <p:spPr>
          <a:xfrm>
            <a:off x="2888773" y="33900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73"/>
          <p:cNvSpPr/>
          <p:nvPr/>
        </p:nvSpPr>
        <p:spPr>
          <a:xfrm>
            <a:off x="2851775" y="34571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73"/>
          <p:cNvSpPr/>
          <p:nvPr/>
        </p:nvSpPr>
        <p:spPr>
          <a:xfrm>
            <a:off x="2893476" y="34645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4" name="Google Shape;2474;p73"/>
          <p:cNvCxnSpPr/>
          <p:nvPr/>
        </p:nvCxnSpPr>
        <p:spPr>
          <a:xfrm>
            <a:off x="4787856" y="3021754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5" name="Google Shape;2475;p73"/>
          <p:cNvCxnSpPr/>
          <p:nvPr/>
        </p:nvCxnSpPr>
        <p:spPr>
          <a:xfrm rot="10800000" flipH="1">
            <a:off x="4762005" y="3031175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6" name="Google Shape;2476;p73"/>
          <p:cNvCxnSpPr/>
          <p:nvPr/>
        </p:nvCxnSpPr>
        <p:spPr>
          <a:xfrm rot="10800000" flipH="1">
            <a:off x="4731120" y="3429331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7" name="Google Shape;2477;p73"/>
          <p:cNvCxnSpPr/>
          <p:nvPr/>
        </p:nvCxnSpPr>
        <p:spPr>
          <a:xfrm rot="10800000">
            <a:off x="4757850" y="3228898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8" name="Google Shape;2478;p73"/>
          <p:cNvCxnSpPr/>
          <p:nvPr/>
        </p:nvCxnSpPr>
        <p:spPr>
          <a:xfrm rot="10800000">
            <a:off x="4982176" y="3029977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9" name="Google Shape;2479;p73"/>
          <p:cNvCxnSpPr/>
          <p:nvPr/>
        </p:nvCxnSpPr>
        <p:spPr>
          <a:xfrm rot="10800000">
            <a:off x="5011436" y="3220177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0" name="Google Shape;2480;p73"/>
          <p:cNvCxnSpPr/>
          <p:nvPr/>
        </p:nvCxnSpPr>
        <p:spPr>
          <a:xfrm rot="10800000" flipH="1">
            <a:off x="4888213" y="2650011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1" name="Google Shape;2481;p73"/>
          <p:cNvCxnSpPr/>
          <p:nvPr/>
        </p:nvCxnSpPr>
        <p:spPr>
          <a:xfrm rot="10800000" flipH="1">
            <a:off x="4751175" y="3429331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2" name="Google Shape;2482;p73"/>
          <p:cNvCxnSpPr/>
          <p:nvPr/>
        </p:nvCxnSpPr>
        <p:spPr>
          <a:xfrm rot="10800000">
            <a:off x="5011404" y="3415256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3" name="Google Shape;2483;p73"/>
          <p:cNvCxnSpPr/>
          <p:nvPr/>
        </p:nvCxnSpPr>
        <p:spPr>
          <a:xfrm rot="10800000">
            <a:off x="5018110" y="3415255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4" name="Google Shape;2484;p73"/>
          <p:cNvCxnSpPr/>
          <p:nvPr/>
        </p:nvCxnSpPr>
        <p:spPr>
          <a:xfrm rot="10800000" flipH="1">
            <a:off x="4749887" y="2652918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5" name="Google Shape;2485;p73"/>
          <p:cNvCxnSpPr/>
          <p:nvPr/>
        </p:nvCxnSpPr>
        <p:spPr>
          <a:xfrm>
            <a:off x="5038244" y="2652919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6" name="Google Shape;2486;p73"/>
          <p:cNvCxnSpPr/>
          <p:nvPr/>
        </p:nvCxnSpPr>
        <p:spPr>
          <a:xfrm flipH="1">
            <a:off x="5040363" y="2680292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7" name="Google Shape;2487;p73"/>
          <p:cNvCxnSpPr/>
          <p:nvPr/>
        </p:nvCxnSpPr>
        <p:spPr>
          <a:xfrm>
            <a:off x="4911840" y="2652919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8" name="Google Shape;2488;p73"/>
          <p:cNvCxnSpPr/>
          <p:nvPr/>
        </p:nvCxnSpPr>
        <p:spPr>
          <a:xfrm rot="10800000" flipH="1">
            <a:off x="4614720" y="2683191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9" name="Google Shape;2489;p73"/>
          <p:cNvCxnSpPr/>
          <p:nvPr/>
        </p:nvCxnSpPr>
        <p:spPr>
          <a:xfrm rot="10800000">
            <a:off x="4624580" y="2701859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0" name="Google Shape;2490;p73"/>
          <p:cNvCxnSpPr/>
          <p:nvPr/>
        </p:nvCxnSpPr>
        <p:spPr>
          <a:xfrm rot="10800000" flipH="1">
            <a:off x="4898814" y="2547260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1" name="Google Shape;2491;p73"/>
          <p:cNvCxnSpPr/>
          <p:nvPr/>
        </p:nvCxnSpPr>
        <p:spPr>
          <a:xfrm rot="10800000" flipH="1">
            <a:off x="4810495" y="2538178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92" name="Google Shape;2492;p73"/>
          <p:cNvSpPr/>
          <p:nvPr/>
        </p:nvSpPr>
        <p:spPr>
          <a:xfrm>
            <a:off x="5183169" y="26739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3"/>
          <p:cNvSpPr/>
          <p:nvPr/>
        </p:nvSpPr>
        <p:spPr>
          <a:xfrm>
            <a:off x="5021608" y="2694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73"/>
          <p:cNvSpPr/>
          <p:nvPr/>
        </p:nvSpPr>
        <p:spPr>
          <a:xfrm>
            <a:off x="5032161" y="26434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73"/>
          <p:cNvSpPr/>
          <p:nvPr/>
        </p:nvSpPr>
        <p:spPr>
          <a:xfrm>
            <a:off x="4927577" y="25315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73"/>
          <p:cNvSpPr/>
          <p:nvPr/>
        </p:nvSpPr>
        <p:spPr>
          <a:xfrm>
            <a:off x="4792178" y="25503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73"/>
          <p:cNvSpPr/>
          <p:nvPr/>
        </p:nvSpPr>
        <p:spPr>
          <a:xfrm>
            <a:off x="4734414" y="2669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73"/>
          <p:cNvSpPr/>
          <p:nvPr/>
        </p:nvSpPr>
        <p:spPr>
          <a:xfrm>
            <a:off x="4612446" y="26994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73"/>
          <p:cNvSpPr/>
          <p:nvPr/>
        </p:nvSpPr>
        <p:spPr>
          <a:xfrm>
            <a:off x="4745577" y="27092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73"/>
          <p:cNvSpPr/>
          <p:nvPr/>
        </p:nvSpPr>
        <p:spPr>
          <a:xfrm>
            <a:off x="4884527" y="26397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73"/>
          <p:cNvSpPr/>
          <p:nvPr/>
        </p:nvSpPr>
        <p:spPr>
          <a:xfrm>
            <a:off x="4896831" y="299691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73"/>
          <p:cNvSpPr/>
          <p:nvPr/>
        </p:nvSpPr>
        <p:spPr>
          <a:xfrm>
            <a:off x="4977087" y="301111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73"/>
          <p:cNvSpPr/>
          <p:nvPr/>
        </p:nvSpPr>
        <p:spPr>
          <a:xfrm>
            <a:off x="4768855" y="30145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3"/>
          <p:cNvSpPr/>
          <p:nvPr/>
        </p:nvSpPr>
        <p:spPr>
          <a:xfrm>
            <a:off x="5016846" y="3206425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3"/>
          <p:cNvSpPr/>
          <p:nvPr/>
        </p:nvSpPr>
        <p:spPr>
          <a:xfrm>
            <a:off x="4742928" y="32151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3"/>
          <p:cNvSpPr/>
          <p:nvPr/>
        </p:nvSpPr>
        <p:spPr>
          <a:xfrm>
            <a:off x="5002205" y="3403318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3"/>
          <p:cNvSpPr/>
          <p:nvPr/>
        </p:nvSpPr>
        <p:spPr>
          <a:xfrm>
            <a:off x="5080132" y="34580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3"/>
          <p:cNvSpPr/>
          <p:nvPr/>
        </p:nvSpPr>
        <p:spPr>
          <a:xfrm>
            <a:off x="5033510" y="34937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73"/>
          <p:cNvSpPr/>
          <p:nvPr/>
        </p:nvSpPr>
        <p:spPr>
          <a:xfrm>
            <a:off x="4745362" y="3418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73"/>
          <p:cNvSpPr/>
          <p:nvPr/>
        </p:nvSpPr>
        <p:spPr>
          <a:xfrm>
            <a:off x="4708364" y="34852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73"/>
          <p:cNvSpPr/>
          <p:nvPr/>
        </p:nvSpPr>
        <p:spPr>
          <a:xfrm>
            <a:off x="4750065" y="34925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2" name="Google Shape;2512;p73"/>
          <p:cNvCxnSpPr/>
          <p:nvPr/>
        </p:nvCxnSpPr>
        <p:spPr>
          <a:xfrm>
            <a:off x="6650745" y="300346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3" name="Google Shape;2513;p73"/>
          <p:cNvCxnSpPr/>
          <p:nvPr/>
        </p:nvCxnSpPr>
        <p:spPr>
          <a:xfrm rot="10800000" flipH="1">
            <a:off x="6624894" y="301289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4" name="Google Shape;2514;p73"/>
          <p:cNvCxnSpPr/>
          <p:nvPr/>
        </p:nvCxnSpPr>
        <p:spPr>
          <a:xfrm rot="10800000" flipH="1">
            <a:off x="6594009" y="341104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5" name="Google Shape;2515;p73"/>
          <p:cNvCxnSpPr/>
          <p:nvPr/>
        </p:nvCxnSpPr>
        <p:spPr>
          <a:xfrm rot="10800000">
            <a:off x="6620739" y="321061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6" name="Google Shape;2516;p73"/>
          <p:cNvCxnSpPr/>
          <p:nvPr/>
        </p:nvCxnSpPr>
        <p:spPr>
          <a:xfrm rot="10800000">
            <a:off x="6845065" y="301169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7" name="Google Shape;2517;p73"/>
          <p:cNvCxnSpPr/>
          <p:nvPr/>
        </p:nvCxnSpPr>
        <p:spPr>
          <a:xfrm rot="10800000">
            <a:off x="6874325" y="320189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8" name="Google Shape;2518;p73"/>
          <p:cNvCxnSpPr/>
          <p:nvPr/>
        </p:nvCxnSpPr>
        <p:spPr>
          <a:xfrm rot="10800000" flipH="1">
            <a:off x="6751102" y="263172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9" name="Google Shape;2519;p73"/>
          <p:cNvCxnSpPr/>
          <p:nvPr/>
        </p:nvCxnSpPr>
        <p:spPr>
          <a:xfrm rot="10800000" flipH="1">
            <a:off x="6614064" y="341104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0" name="Google Shape;2520;p73"/>
          <p:cNvCxnSpPr/>
          <p:nvPr/>
        </p:nvCxnSpPr>
        <p:spPr>
          <a:xfrm rot="10800000">
            <a:off x="6874293" y="339697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1" name="Google Shape;2521;p73"/>
          <p:cNvCxnSpPr/>
          <p:nvPr/>
        </p:nvCxnSpPr>
        <p:spPr>
          <a:xfrm rot="10800000">
            <a:off x="6880999" y="339697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2" name="Google Shape;2522;p73"/>
          <p:cNvCxnSpPr/>
          <p:nvPr/>
        </p:nvCxnSpPr>
        <p:spPr>
          <a:xfrm rot="10800000" flipH="1">
            <a:off x="6612776" y="263463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3" name="Google Shape;2523;p73"/>
          <p:cNvCxnSpPr/>
          <p:nvPr/>
        </p:nvCxnSpPr>
        <p:spPr>
          <a:xfrm>
            <a:off x="6774729" y="263463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4" name="Google Shape;2524;p73"/>
          <p:cNvCxnSpPr/>
          <p:nvPr/>
        </p:nvCxnSpPr>
        <p:spPr>
          <a:xfrm>
            <a:off x="6440324" y="2659238"/>
            <a:ext cx="157077" cy="5669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5" name="Google Shape;2525;p73"/>
          <p:cNvCxnSpPr/>
          <p:nvPr/>
        </p:nvCxnSpPr>
        <p:spPr>
          <a:xfrm rot="10800000">
            <a:off x="6305810" y="2659238"/>
            <a:ext cx="112797" cy="439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6" name="Google Shape;2526;p73"/>
          <p:cNvCxnSpPr/>
          <p:nvPr/>
        </p:nvCxnSpPr>
        <p:spPr>
          <a:xfrm rot="10800000" flipH="1">
            <a:off x="6761703" y="252897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7" name="Google Shape;2527;p73"/>
          <p:cNvCxnSpPr/>
          <p:nvPr/>
        </p:nvCxnSpPr>
        <p:spPr>
          <a:xfrm rot="10800000" flipH="1">
            <a:off x="6673384" y="251989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8" name="Google Shape;2528;p73"/>
          <p:cNvSpPr/>
          <p:nvPr/>
        </p:nvSpPr>
        <p:spPr>
          <a:xfrm>
            <a:off x="6790466" y="25133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73"/>
          <p:cNvSpPr/>
          <p:nvPr/>
        </p:nvSpPr>
        <p:spPr>
          <a:xfrm>
            <a:off x="6655067" y="25320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73"/>
          <p:cNvSpPr/>
          <p:nvPr/>
        </p:nvSpPr>
        <p:spPr>
          <a:xfrm>
            <a:off x="6597303" y="26514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73"/>
          <p:cNvSpPr/>
          <p:nvPr/>
        </p:nvSpPr>
        <p:spPr>
          <a:xfrm>
            <a:off x="6421538" y="2656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73"/>
          <p:cNvSpPr/>
          <p:nvPr/>
        </p:nvSpPr>
        <p:spPr>
          <a:xfrm>
            <a:off x="6747416" y="26214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73"/>
          <p:cNvSpPr/>
          <p:nvPr/>
        </p:nvSpPr>
        <p:spPr>
          <a:xfrm>
            <a:off x="6759720" y="297862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73"/>
          <p:cNvSpPr/>
          <p:nvPr/>
        </p:nvSpPr>
        <p:spPr>
          <a:xfrm>
            <a:off x="6839976" y="29928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73"/>
          <p:cNvSpPr/>
          <p:nvPr/>
        </p:nvSpPr>
        <p:spPr>
          <a:xfrm>
            <a:off x="6631744" y="29963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73"/>
          <p:cNvSpPr/>
          <p:nvPr/>
        </p:nvSpPr>
        <p:spPr>
          <a:xfrm>
            <a:off x="6879735" y="318814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73"/>
          <p:cNvSpPr/>
          <p:nvPr/>
        </p:nvSpPr>
        <p:spPr>
          <a:xfrm>
            <a:off x="6605817" y="319686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73"/>
          <p:cNvSpPr/>
          <p:nvPr/>
        </p:nvSpPr>
        <p:spPr>
          <a:xfrm>
            <a:off x="6865094" y="338503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73"/>
          <p:cNvSpPr/>
          <p:nvPr/>
        </p:nvSpPr>
        <p:spPr>
          <a:xfrm>
            <a:off x="6943021" y="3439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73"/>
          <p:cNvSpPr/>
          <p:nvPr/>
        </p:nvSpPr>
        <p:spPr>
          <a:xfrm>
            <a:off x="6896399" y="34754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73"/>
          <p:cNvSpPr/>
          <p:nvPr/>
        </p:nvSpPr>
        <p:spPr>
          <a:xfrm>
            <a:off x="6608251" y="339987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73"/>
          <p:cNvSpPr/>
          <p:nvPr/>
        </p:nvSpPr>
        <p:spPr>
          <a:xfrm>
            <a:off x="6571253" y="34669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73"/>
          <p:cNvSpPr/>
          <p:nvPr/>
        </p:nvSpPr>
        <p:spPr>
          <a:xfrm>
            <a:off x="6612954" y="347430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4" name="Google Shape;2544;p73"/>
          <p:cNvCxnSpPr/>
          <p:nvPr/>
        </p:nvCxnSpPr>
        <p:spPr>
          <a:xfrm>
            <a:off x="6905829" y="2642777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5" name="Google Shape;2545;p73"/>
          <p:cNvCxnSpPr/>
          <p:nvPr/>
        </p:nvCxnSpPr>
        <p:spPr>
          <a:xfrm>
            <a:off x="6925260" y="2810655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6" name="Google Shape;2546;p73"/>
          <p:cNvSpPr/>
          <p:nvPr/>
        </p:nvSpPr>
        <p:spPr>
          <a:xfrm>
            <a:off x="6918912" y="2799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73"/>
          <p:cNvSpPr/>
          <p:nvPr/>
        </p:nvSpPr>
        <p:spPr>
          <a:xfrm>
            <a:off x="6934530" y="29733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73"/>
          <p:cNvSpPr/>
          <p:nvPr/>
        </p:nvSpPr>
        <p:spPr>
          <a:xfrm>
            <a:off x="6899746" y="2633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9" name="Google Shape;2549;p73"/>
          <p:cNvCxnSpPr/>
          <p:nvPr/>
        </p:nvCxnSpPr>
        <p:spPr>
          <a:xfrm>
            <a:off x="8531942" y="299534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0" name="Google Shape;2550;p73"/>
          <p:cNvCxnSpPr/>
          <p:nvPr/>
        </p:nvCxnSpPr>
        <p:spPr>
          <a:xfrm rot="10800000" flipH="1">
            <a:off x="8506091" y="300476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1" name="Google Shape;2551;p73"/>
          <p:cNvCxnSpPr/>
          <p:nvPr/>
        </p:nvCxnSpPr>
        <p:spPr>
          <a:xfrm rot="10800000" flipH="1">
            <a:off x="8475206" y="340292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2" name="Google Shape;2552;p73"/>
          <p:cNvCxnSpPr/>
          <p:nvPr/>
        </p:nvCxnSpPr>
        <p:spPr>
          <a:xfrm rot="10800000">
            <a:off x="8501936" y="320248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3" name="Google Shape;2553;p73"/>
          <p:cNvCxnSpPr/>
          <p:nvPr/>
        </p:nvCxnSpPr>
        <p:spPr>
          <a:xfrm rot="10800000">
            <a:off x="8726262" y="300356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4" name="Google Shape;2554;p73"/>
          <p:cNvCxnSpPr/>
          <p:nvPr/>
        </p:nvCxnSpPr>
        <p:spPr>
          <a:xfrm rot="10800000">
            <a:off x="8755522" y="319376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5" name="Google Shape;2555;p73"/>
          <p:cNvCxnSpPr/>
          <p:nvPr/>
        </p:nvCxnSpPr>
        <p:spPr>
          <a:xfrm rot="10800000" flipH="1">
            <a:off x="8632299" y="262360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6" name="Google Shape;2556;p73"/>
          <p:cNvCxnSpPr/>
          <p:nvPr/>
        </p:nvCxnSpPr>
        <p:spPr>
          <a:xfrm rot="10800000" flipH="1">
            <a:off x="8495261" y="340292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7" name="Google Shape;2557;p73"/>
          <p:cNvCxnSpPr/>
          <p:nvPr/>
        </p:nvCxnSpPr>
        <p:spPr>
          <a:xfrm rot="10800000">
            <a:off x="8755490" y="338884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8" name="Google Shape;2558;p73"/>
          <p:cNvCxnSpPr/>
          <p:nvPr/>
        </p:nvCxnSpPr>
        <p:spPr>
          <a:xfrm rot="10800000">
            <a:off x="8762196" y="338884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9" name="Google Shape;2559;p73"/>
          <p:cNvCxnSpPr/>
          <p:nvPr/>
        </p:nvCxnSpPr>
        <p:spPr>
          <a:xfrm rot="10800000" flipH="1">
            <a:off x="8493973" y="262650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0" name="Google Shape;2560;p73"/>
          <p:cNvCxnSpPr/>
          <p:nvPr/>
        </p:nvCxnSpPr>
        <p:spPr>
          <a:xfrm>
            <a:off x="8655926" y="262651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1" name="Google Shape;2561;p73"/>
          <p:cNvCxnSpPr/>
          <p:nvPr/>
        </p:nvCxnSpPr>
        <p:spPr>
          <a:xfrm rot="10800000" flipH="1">
            <a:off x="8642900" y="252085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2" name="Google Shape;2562;p73"/>
          <p:cNvCxnSpPr/>
          <p:nvPr/>
        </p:nvCxnSpPr>
        <p:spPr>
          <a:xfrm rot="10800000" flipH="1">
            <a:off x="8554581" y="251176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63" name="Google Shape;2563;p73"/>
          <p:cNvSpPr/>
          <p:nvPr/>
        </p:nvSpPr>
        <p:spPr>
          <a:xfrm>
            <a:off x="8671663" y="25051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73"/>
          <p:cNvSpPr/>
          <p:nvPr/>
        </p:nvSpPr>
        <p:spPr>
          <a:xfrm>
            <a:off x="8536264" y="25238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73"/>
          <p:cNvSpPr/>
          <p:nvPr/>
        </p:nvSpPr>
        <p:spPr>
          <a:xfrm>
            <a:off x="8478500" y="26432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73"/>
          <p:cNvSpPr/>
          <p:nvPr/>
        </p:nvSpPr>
        <p:spPr>
          <a:xfrm>
            <a:off x="8628613" y="26133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73"/>
          <p:cNvSpPr/>
          <p:nvPr/>
        </p:nvSpPr>
        <p:spPr>
          <a:xfrm>
            <a:off x="8640917" y="29705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73"/>
          <p:cNvSpPr/>
          <p:nvPr/>
        </p:nvSpPr>
        <p:spPr>
          <a:xfrm>
            <a:off x="8721173" y="2984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73"/>
          <p:cNvSpPr/>
          <p:nvPr/>
        </p:nvSpPr>
        <p:spPr>
          <a:xfrm>
            <a:off x="8512941" y="298818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73"/>
          <p:cNvSpPr/>
          <p:nvPr/>
        </p:nvSpPr>
        <p:spPr>
          <a:xfrm>
            <a:off x="8760932" y="31800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73"/>
          <p:cNvSpPr/>
          <p:nvPr/>
        </p:nvSpPr>
        <p:spPr>
          <a:xfrm>
            <a:off x="8487014" y="31887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73"/>
          <p:cNvSpPr/>
          <p:nvPr/>
        </p:nvSpPr>
        <p:spPr>
          <a:xfrm>
            <a:off x="8746291" y="337690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73"/>
          <p:cNvSpPr/>
          <p:nvPr/>
        </p:nvSpPr>
        <p:spPr>
          <a:xfrm>
            <a:off x="8824218" y="34316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73"/>
          <p:cNvSpPr/>
          <p:nvPr/>
        </p:nvSpPr>
        <p:spPr>
          <a:xfrm>
            <a:off x="8777596" y="34673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73"/>
          <p:cNvSpPr/>
          <p:nvPr/>
        </p:nvSpPr>
        <p:spPr>
          <a:xfrm>
            <a:off x="8489448" y="33917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73"/>
          <p:cNvSpPr/>
          <p:nvPr/>
        </p:nvSpPr>
        <p:spPr>
          <a:xfrm>
            <a:off x="8452450" y="34588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73"/>
          <p:cNvSpPr/>
          <p:nvPr/>
        </p:nvSpPr>
        <p:spPr>
          <a:xfrm>
            <a:off x="8494151" y="346617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8" name="Google Shape;2578;p73"/>
          <p:cNvCxnSpPr/>
          <p:nvPr/>
        </p:nvCxnSpPr>
        <p:spPr>
          <a:xfrm rot="10800000" flipH="1">
            <a:off x="8787026" y="2626610"/>
            <a:ext cx="135127" cy="804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9" name="Google Shape;2579;p73"/>
          <p:cNvCxnSpPr/>
          <p:nvPr/>
        </p:nvCxnSpPr>
        <p:spPr>
          <a:xfrm rot="10800000" flipH="1">
            <a:off x="8943441" y="2623602"/>
            <a:ext cx="146597" cy="515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0" name="Google Shape;2580;p73"/>
          <p:cNvSpPr/>
          <p:nvPr/>
        </p:nvSpPr>
        <p:spPr>
          <a:xfrm>
            <a:off x="8930254" y="2620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73"/>
          <p:cNvSpPr/>
          <p:nvPr/>
        </p:nvSpPr>
        <p:spPr>
          <a:xfrm>
            <a:off x="8780943" y="26251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2" name="Google Shape;2582;p73"/>
          <p:cNvCxnSpPr/>
          <p:nvPr/>
        </p:nvCxnSpPr>
        <p:spPr>
          <a:xfrm rot="10800000" flipH="1">
            <a:off x="8464414" y="266730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3" name="Google Shape;2583;p73"/>
          <p:cNvCxnSpPr/>
          <p:nvPr/>
        </p:nvCxnSpPr>
        <p:spPr>
          <a:xfrm rot="10800000" flipH="1">
            <a:off x="8435022" y="280363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4" name="Google Shape;2584;p73"/>
          <p:cNvSpPr/>
          <p:nvPr/>
        </p:nvSpPr>
        <p:spPr>
          <a:xfrm>
            <a:off x="8485604" y="265380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73"/>
          <p:cNvSpPr/>
          <p:nvPr/>
        </p:nvSpPr>
        <p:spPr>
          <a:xfrm>
            <a:off x="8458836" y="278646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73"/>
          <p:cNvSpPr/>
          <p:nvPr/>
        </p:nvSpPr>
        <p:spPr>
          <a:xfrm>
            <a:off x="8425813" y="295039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7" name="Google Shape;2587;p73"/>
          <p:cNvCxnSpPr/>
          <p:nvPr/>
        </p:nvCxnSpPr>
        <p:spPr>
          <a:xfrm>
            <a:off x="10497452" y="2995252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8" name="Google Shape;2588;p73"/>
          <p:cNvCxnSpPr/>
          <p:nvPr/>
        </p:nvCxnSpPr>
        <p:spPr>
          <a:xfrm rot="10800000" flipH="1">
            <a:off x="10471601" y="3004673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9" name="Google Shape;2589;p73"/>
          <p:cNvCxnSpPr/>
          <p:nvPr/>
        </p:nvCxnSpPr>
        <p:spPr>
          <a:xfrm rot="10800000" flipH="1">
            <a:off x="10440716" y="3402829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0" name="Google Shape;2590;p73"/>
          <p:cNvCxnSpPr/>
          <p:nvPr/>
        </p:nvCxnSpPr>
        <p:spPr>
          <a:xfrm rot="10800000">
            <a:off x="10467446" y="3202396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1" name="Google Shape;2591;p73"/>
          <p:cNvCxnSpPr/>
          <p:nvPr/>
        </p:nvCxnSpPr>
        <p:spPr>
          <a:xfrm rot="10800000">
            <a:off x="10691772" y="3003475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2" name="Google Shape;2592;p73"/>
          <p:cNvCxnSpPr/>
          <p:nvPr/>
        </p:nvCxnSpPr>
        <p:spPr>
          <a:xfrm rot="10800000">
            <a:off x="10721032" y="3193675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3" name="Google Shape;2593;p73"/>
          <p:cNvCxnSpPr/>
          <p:nvPr/>
        </p:nvCxnSpPr>
        <p:spPr>
          <a:xfrm rot="10800000" flipH="1">
            <a:off x="10597809" y="2623509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4" name="Google Shape;2594;p73"/>
          <p:cNvCxnSpPr/>
          <p:nvPr/>
        </p:nvCxnSpPr>
        <p:spPr>
          <a:xfrm rot="10800000" flipH="1">
            <a:off x="10460771" y="3402829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5" name="Google Shape;2595;p73"/>
          <p:cNvCxnSpPr/>
          <p:nvPr/>
        </p:nvCxnSpPr>
        <p:spPr>
          <a:xfrm rot="10800000">
            <a:off x="10721000" y="3388754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6" name="Google Shape;2596;p73"/>
          <p:cNvCxnSpPr/>
          <p:nvPr/>
        </p:nvCxnSpPr>
        <p:spPr>
          <a:xfrm rot="10800000">
            <a:off x="10727706" y="3388753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7" name="Google Shape;2597;p73"/>
          <p:cNvCxnSpPr/>
          <p:nvPr/>
        </p:nvCxnSpPr>
        <p:spPr>
          <a:xfrm rot="10800000" flipH="1">
            <a:off x="10459483" y="2626416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8" name="Google Shape;2598;p73"/>
          <p:cNvCxnSpPr/>
          <p:nvPr/>
        </p:nvCxnSpPr>
        <p:spPr>
          <a:xfrm>
            <a:off x="10621436" y="2626417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9" name="Google Shape;2599;p73"/>
          <p:cNvCxnSpPr/>
          <p:nvPr/>
        </p:nvCxnSpPr>
        <p:spPr>
          <a:xfrm rot="10800000" flipH="1">
            <a:off x="10608410" y="2520758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0" name="Google Shape;2600;p73"/>
          <p:cNvCxnSpPr/>
          <p:nvPr/>
        </p:nvCxnSpPr>
        <p:spPr>
          <a:xfrm rot="10800000" flipH="1">
            <a:off x="10520091" y="2511676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1" name="Google Shape;2601;p73"/>
          <p:cNvSpPr/>
          <p:nvPr/>
        </p:nvSpPr>
        <p:spPr>
          <a:xfrm>
            <a:off x="10637173" y="250508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73"/>
          <p:cNvSpPr/>
          <p:nvPr/>
        </p:nvSpPr>
        <p:spPr>
          <a:xfrm>
            <a:off x="10501774" y="25238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73"/>
          <p:cNvSpPr/>
          <p:nvPr/>
        </p:nvSpPr>
        <p:spPr>
          <a:xfrm>
            <a:off x="10444010" y="26431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73"/>
          <p:cNvSpPr/>
          <p:nvPr/>
        </p:nvSpPr>
        <p:spPr>
          <a:xfrm>
            <a:off x="10594123" y="261327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73"/>
          <p:cNvSpPr/>
          <p:nvPr/>
        </p:nvSpPr>
        <p:spPr>
          <a:xfrm>
            <a:off x="10606427" y="29704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73"/>
          <p:cNvSpPr/>
          <p:nvPr/>
        </p:nvSpPr>
        <p:spPr>
          <a:xfrm>
            <a:off x="10686683" y="2984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73"/>
          <p:cNvSpPr/>
          <p:nvPr/>
        </p:nvSpPr>
        <p:spPr>
          <a:xfrm>
            <a:off x="10478451" y="29880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73"/>
          <p:cNvSpPr/>
          <p:nvPr/>
        </p:nvSpPr>
        <p:spPr>
          <a:xfrm>
            <a:off x="10726442" y="31799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73"/>
          <p:cNvSpPr/>
          <p:nvPr/>
        </p:nvSpPr>
        <p:spPr>
          <a:xfrm>
            <a:off x="10452524" y="31886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73"/>
          <p:cNvSpPr/>
          <p:nvPr/>
        </p:nvSpPr>
        <p:spPr>
          <a:xfrm>
            <a:off x="10711801" y="337681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73"/>
          <p:cNvSpPr/>
          <p:nvPr/>
        </p:nvSpPr>
        <p:spPr>
          <a:xfrm>
            <a:off x="10789728" y="34315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73"/>
          <p:cNvSpPr/>
          <p:nvPr/>
        </p:nvSpPr>
        <p:spPr>
          <a:xfrm>
            <a:off x="10743106" y="34672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73"/>
          <p:cNvSpPr/>
          <p:nvPr/>
        </p:nvSpPr>
        <p:spPr>
          <a:xfrm>
            <a:off x="10454958" y="33916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73"/>
          <p:cNvSpPr/>
          <p:nvPr/>
        </p:nvSpPr>
        <p:spPr>
          <a:xfrm>
            <a:off x="10417960" y="3458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73"/>
          <p:cNvSpPr/>
          <p:nvPr/>
        </p:nvSpPr>
        <p:spPr>
          <a:xfrm>
            <a:off x="10459661" y="34660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6" name="Google Shape;2616;p73"/>
          <p:cNvCxnSpPr/>
          <p:nvPr/>
        </p:nvCxnSpPr>
        <p:spPr>
          <a:xfrm>
            <a:off x="10752536" y="2634560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7" name="Google Shape;2617;p73"/>
          <p:cNvCxnSpPr/>
          <p:nvPr/>
        </p:nvCxnSpPr>
        <p:spPr>
          <a:xfrm>
            <a:off x="10790842" y="2820002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8" name="Google Shape;2618;p73"/>
          <p:cNvSpPr/>
          <p:nvPr/>
        </p:nvSpPr>
        <p:spPr>
          <a:xfrm>
            <a:off x="10784494" y="28088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73"/>
          <p:cNvSpPr/>
          <p:nvPr/>
        </p:nvSpPr>
        <p:spPr>
          <a:xfrm>
            <a:off x="10809347" y="29572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73"/>
          <p:cNvSpPr/>
          <p:nvPr/>
        </p:nvSpPr>
        <p:spPr>
          <a:xfrm>
            <a:off x="10746453" y="26251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1" name="Google Shape;2621;p73"/>
          <p:cNvCxnSpPr/>
          <p:nvPr/>
        </p:nvCxnSpPr>
        <p:spPr>
          <a:xfrm rot="10800000" flipH="1">
            <a:off x="10429924" y="2667208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2" name="Google Shape;2622;p73"/>
          <p:cNvCxnSpPr/>
          <p:nvPr/>
        </p:nvCxnSpPr>
        <p:spPr>
          <a:xfrm rot="10800000" flipH="1">
            <a:off x="10400532" y="2803546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3" name="Google Shape;2623;p73"/>
          <p:cNvSpPr/>
          <p:nvPr/>
        </p:nvSpPr>
        <p:spPr>
          <a:xfrm>
            <a:off x="10451114" y="265370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73"/>
          <p:cNvSpPr/>
          <p:nvPr/>
        </p:nvSpPr>
        <p:spPr>
          <a:xfrm>
            <a:off x="10424346" y="278637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73"/>
          <p:cNvSpPr/>
          <p:nvPr/>
        </p:nvSpPr>
        <p:spPr>
          <a:xfrm>
            <a:off x="10391323" y="29502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73"/>
          <p:cNvSpPr/>
          <p:nvPr/>
        </p:nvSpPr>
        <p:spPr>
          <a:xfrm>
            <a:off x="6294730" y="265847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389;p73">
            <a:extLst>
              <a:ext uri="{FF2B5EF4-FFF2-40B4-BE49-F238E27FC236}">
                <a16:creationId xmlns:a16="http://schemas.microsoft.com/office/drawing/2014/main" id="{21305AB1-6CF0-4D60-8F60-EADB07A80C22}"/>
              </a:ext>
            </a:extLst>
          </p:cNvPr>
          <p:cNvSpPr txBox="1"/>
          <p:nvPr/>
        </p:nvSpPr>
        <p:spPr>
          <a:xfrm>
            <a:off x="558801" y="5385719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postures as ‘no posture’.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3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 (DYNAMIC)</a:t>
            </a:r>
            <a:br>
              <a:rPr lang="en-GB" sz="2340" dirty="0"/>
            </a:br>
            <a:endParaRPr dirty="0"/>
          </a:p>
        </p:txBody>
      </p:sp>
      <p:sp>
        <p:nvSpPr>
          <p:cNvPr id="525" name="Google Shape;525;p53"/>
          <p:cNvSpPr txBox="1">
            <a:spLocks noGrp="1"/>
          </p:cNvSpPr>
          <p:nvPr>
            <p:ph type="sldNum" idx="12"/>
          </p:nvPr>
        </p:nvSpPr>
        <p:spPr>
          <a:xfrm>
            <a:off x="9072880" y="6100799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902" name="Google Shape;902;p53"/>
          <p:cNvSpPr txBox="1"/>
          <p:nvPr/>
        </p:nvSpPr>
        <p:spPr>
          <a:xfrm>
            <a:off x="495344" y="1755145"/>
            <a:ext cx="7502590" cy="125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On the other hand, a gesture is a time record of a set of poses.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  <a:latin typeface="Bahnschrift Light" panose="020B0502040204020203" pitchFamily="34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Gestures allow us to be much more expressive (e.g. sign language of the deaf) than with postures – but it also more difficult to detect and interpret.</a:t>
            </a:r>
            <a:endParaRPr sz="18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92480" y="4466201"/>
            <a:ext cx="1280160" cy="1485846"/>
            <a:chOff x="792480" y="3991146"/>
            <a:chExt cx="1280160" cy="1485846"/>
          </a:xfrm>
        </p:grpSpPr>
        <p:sp>
          <p:nvSpPr>
            <p:cNvPr id="735" name="Google Shape;735;p53"/>
            <p:cNvSpPr txBox="1"/>
            <p:nvPr/>
          </p:nvSpPr>
          <p:spPr>
            <a:xfrm flipH="1">
              <a:off x="792480" y="5222510"/>
              <a:ext cx="1280160" cy="254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accent5"/>
                  </a:solidFill>
                  <a:latin typeface="Bahnschrift Light" panose="020B0502040204020203" pitchFamily="34" charset="0"/>
                  <a:sym typeface="Arial"/>
                </a:rPr>
                <a:t>Label = right</a:t>
              </a:r>
              <a:endParaRPr dirty="0">
                <a:solidFill>
                  <a:schemeClr val="accent5"/>
                </a:solidFill>
                <a:latin typeface="Bahnschrift Light" panose="020B0502040204020203" pitchFamily="34" charset="0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1108073" y="3991146"/>
              <a:ext cx="645850" cy="400216"/>
            </a:xfrm>
            <a:prstGeom prst="rightArrow">
              <a:avLst>
                <a:gd name="adj1" fmla="val 50000"/>
                <a:gd name="adj2" fmla="val 875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0" name="Google Shape;740;p53"/>
          <p:cNvCxnSpPr/>
          <p:nvPr/>
        </p:nvCxnSpPr>
        <p:spPr>
          <a:xfrm rot="10800000">
            <a:off x="4073611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53"/>
          <p:cNvCxnSpPr/>
          <p:nvPr/>
        </p:nvCxnSpPr>
        <p:spPr>
          <a:xfrm rot="10800000">
            <a:off x="4273103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2" name="Google Shape;742;p53"/>
          <p:cNvCxnSpPr/>
          <p:nvPr/>
        </p:nvCxnSpPr>
        <p:spPr>
          <a:xfrm rot="10800000">
            <a:off x="4298012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3"/>
          <p:cNvCxnSpPr/>
          <p:nvPr/>
        </p:nvCxnSpPr>
        <p:spPr>
          <a:xfrm rot="10800000">
            <a:off x="4297977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53"/>
          <p:cNvCxnSpPr/>
          <p:nvPr/>
        </p:nvCxnSpPr>
        <p:spPr>
          <a:xfrm rot="10800000" flipH="1">
            <a:off x="4019100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p53"/>
          <p:cNvCxnSpPr/>
          <p:nvPr/>
        </p:nvCxnSpPr>
        <p:spPr>
          <a:xfrm rot="10800000">
            <a:off x="4023595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6" name="Google Shape;746;p53"/>
          <p:cNvCxnSpPr/>
          <p:nvPr/>
        </p:nvCxnSpPr>
        <p:spPr>
          <a:xfrm rot="10800000">
            <a:off x="4147772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7" name="Google Shape;747;p53"/>
          <p:cNvCxnSpPr/>
          <p:nvPr/>
        </p:nvCxnSpPr>
        <p:spPr>
          <a:xfrm rot="10800000">
            <a:off x="4290756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8" name="Google Shape;748;p53"/>
          <p:cNvCxnSpPr/>
          <p:nvPr/>
        </p:nvCxnSpPr>
        <p:spPr>
          <a:xfrm rot="10800000" flipH="1">
            <a:off x="3992296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9" name="Google Shape;749;p53"/>
          <p:cNvCxnSpPr/>
          <p:nvPr/>
        </p:nvCxnSpPr>
        <p:spPr>
          <a:xfrm rot="10800000" flipH="1">
            <a:off x="3950078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53"/>
          <p:cNvCxnSpPr/>
          <p:nvPr/>
        </p:nvCxnSpPr>
        <p:spPr>
          <a:xfrm rot="10800000">
            <a:off x="4165766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1" name="Google Shape;751;p53"/>
          <p:cNvCxnSpPr/>
          <p:nvPr/>
        </p:nvCxnSpPr>
        <p:spPr>
          <a:xfrm rot="10800000">
            <a:off x="4011199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2" name="Google Shape;752;p53"/>
          <p:cNvCxnSpPr/>
          <p:nvPr/>
        </p:nvCxnSpPr>
        <p:spPr>
          <a:xfrm rot="10800000">
            <a:off x="4323229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3" name="Google Shape;753;p53"/>
          <p:cNvCxnSpPr/>
          <p:nvPr/>
        </p:nvCxnSpPr>
        <p:spPr>
          <a:xfrm>
            <a:off x="4496359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4" name="Google Shape;754;p53"/>
          <p:cNvSpPr/>
          <p:nvPr/>
        </p:nvSpPr>
        <p:spPr>
          <a:xfrm flipH="1">
            <a:off x="4309067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3"/>
          <p:cNvSpPr/>
          <p:nvPr/>
        </p:nvSpPr>
        <p:spPr>
          <a:xfrm flipH="1">
            <a:off x="4478919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3"/>
          <p:cNvSpPr/>
          <p:nvPr/>
        </p:nvSpPr>
        <p:spPr>
          <a:xfrm flipH="1">
            <a:off x="4621323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3"/>
          <p:cNvSpPr/>
          <p:nvPr/>
        </p:nvSpPr>
        <p:spPr>
          <a:xfrm flipH="1">
            <a:off x="4146643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3"/>
          <p:cNvSpPr/>
          <p:nvPr/>
        </p:nvSpPr>
        <p:spPr>
          <a:xfrm flipH="1">
            <a:off x="4133330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3"/>
          <p:cNvSpPr/>
          <p:nvPr/>
        </p:nvSpPr>
        <p:spPr>
          <a:xfrm flipH="1">
            <a:off x="4046493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53"/>
          <p:cNvSpPr/>
          <p:nvPr/>
        </p:nvSpPr>
        <p:spPr>
          <a:xfrm flipH="1">
            <a:off x="4271801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3"/>
          <p:cNvSpPr/>
          <p:nvPr/>
        </p:nvSpPr>
        <p:spPr>
          <a:xfrm flipH="1">
            <a:off x="4003473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3"/>
          <p:cNvSpPr/>
          <p:nvPr/>
        </p:nvSpPr>
        <p:spPr>
          <a:xfrm flipH="1">
            <a:off x="4299855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3"/>
          <p:cNvSpPr/>
          <p:nvPr/>
        </p:nvSpPr>
        <p:spPr>
          <a:xfrm flipH="1">
            <a:off x="4019315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3"/>
          <p:cNvSpPr/>
          <p:nvPr/>
        </p:nvSpPr>
        <p:spPr>
          <a:xfrm flipH="1">
            <a:off x="3934997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3"/>
          <p:cNvSpPr/>
          <p:nvPr/>
        </p:nvSpPr>
        <p:spPr>
          <a:xfrm flipH="1">
            <a:off x="3985443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3"/>
          <p:cNvSpPr/>
          <p:nvPr/>
        </p:nvSpPr>
        <p:spPr>
          <a:xfrm flipH="1">
            <a:off x="4297221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3"/>
          <p:cNvSpPr/>
          <p:nvPr/>
        </p:nvSpPr>
        <p:spPr>
          <a:xfrm flipH="1">
            <a:off x="4337253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3"/>
          <p:cNvSpPr/>
          <p:nvPr/>
        </p:nvSpPr>
        <p:spPr>
          <a:xfrm flipH="1">
            <a:off x="4292132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"/>
          <p:cNvSpPr/>
          <p:nvPr/>
        </p:nvSpPr>
        <p:spPr>
          <a:xfrm>
            <a:off x="4639498" y="44979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0" name="Google Shape;770;p53"/>
          <p:cNvCxnSpPr/>
          <p:nvPr/>
        </p:nvCxnSpPr>
        <p:spPr>
          <a:xfrm flipH="1">
            <a:off x="3975257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1" name="Google Shape;771;p53"/>
          <p:cNvCxnSpPr/>
          <p:nvPr/>
        </p:nvCxnSpPr>
        <p:spPr>
          <a:xfrm flipH="1">
            <a:off x="3961084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p53"/>
          <p:cNvSpPr/>
          <p:nvPr/>
        </p:nvSpPr>
        <p:spPr>
          <a:xfrm flipH="1">
            <a:off x="3961084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3"/>
          <p:cNvSpPr/>
          <p:nvPr/>
        </p:nvSpPr>
        <p:spPr>
          <a:xfrm flipH="1">
            <a:off x="3944185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3"/>
          <p:cNvSpPr/>
          <p:nvPr/>
        </p:nvSpPr>
        <p:spPr>
          <a:xfrm flipH="1">
            <a:off x="3981821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775" name="Google Shape;775;p53"/>
          <p:cNvCxnSpPr/>
          <p:nvPr/>
        </p:nvCxnSpPr>
        <p:spPr>
          <a:xfrm rot="10800000">
            <a:off x="3068305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53"/>
          <p:cNvCxnSpPr/>
          <p:nvPr/>
        </p:nvCxnSpPr>
        <p:spPr>
          <a:xfrm rot="10800000">
            <a:off x="3267796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p53"/>
          <p:cNvCxnSpPr/>
          <p:nvPr/>
        </p:nvCxnSpPr>
        <p:spPr>
          <a:xfrm rot="10800000">
            <a:off x="3292705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8" name="Google Shape;778;p53"/>
          <p:cNvCxnSpPr/>
          <p:nvPr/>
        </p:nvCxnSpPr>
        <p:spPr>
          <a:xfrm rot="10800000">
            <a:off x="3292671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9" name="Google Shape;779;p53"/>
          <p:cNvCxnSpPr/>
          <p:nvPr/>
        </p:nvCxnSpPr>
        <p:spPr>
          <a:xfrm rot="10800000" flipH="1">
            <a:off x="3013793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0" name="Google Shape;780;p53"/>
          <p:cNvCxnSpPr/>
          <p:nvPr/>
        </p:nvCxnSpPr>
        <p:spPr>
          <a:xfrm rot="10800000">
            <a:off x="3018289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1" name="Google Shape;781;p53"/>
          <p:cNvCxnSpPr/>
          <p:nvPr/>
        </p:nvCxnSpPr>
        <p:spPr>
          <a:xfrm rot="10800000">
            <a:off x="3142465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2" name="Google Shape;782;p53"/>
          <p:cNvCxnSpPr/>
          <p:nvPr/>
        </p:nvCxnSpPr>
        <p:spPr>
          <a:xfrm rot="10800000">
            <a:off x="3285449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3" name="Google Shape;783;p53"/>
          <p:cNvCxnSpPr/>
          <p:nvPr/>
        </p:nvCxnSpPr>
        <p:spPr>
          <a:xfrm rot="10800000" flipH="1">
            <a:off x="2986990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4" name="Google Shape;784;p53"/>
          <p:cNvCxnSpPr/>
          <p:nvPr/>
        </p:nvCxnSpPr>
        <p:spPr>
          <a:xfrm rot="10800000" flipH="1">
            <a:off x="2944772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5" name="Google Shape;785;p53"/>
          <p:cNvCxnSpPr/>
          <p:nvPr/>
        </p:nvCxnSpPr>
        <p:spPr>
          <a:xfrm rot="10800000">
            <a:off x="3160459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6" name="Google Shape;786;p53"/>
          <p:cNvCxnSpPr/>
          <p:nvPr/>
        </p:nvCxnSpPr>
        <p:spPr>
          <a:xfrm flipH="1">
            <a:off x="2975031" y="4485485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7" name="Google Shape;787;p53"/>
          <p:cNvCxnSpPr/>
          <p:nvPr/>
        </p:nvCxnSpPr>
        <p:spPr>
          <a:xfrm flipH="1">
            <a:off x="2960858" y="4677861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8" name="Google Shape;788;p53"/>
          <p:cNvCxnSpPr/>
          <p:nvPr/>
        </p:nvCxnSpPr>
        <p:spPr>
          <a:xfrm rot="10800000">
            <a:off x="3005892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9" name="Google Shape;789;p53"/>
          <p:cNvCxnSpPr/>
          <p:nvPr/>
        </p:nvCxnSpPr>
        <p:spPr>
          <a:xfrm rot="10800000">
            <a:off x="3317922" y="4520173"/>
            <a:ext cx="23034" cy="145883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0" name="Google Shape;790;p53"/>
          <p:cNvCxnSpPr/>
          <p:nvPr/>
        </p:nvCxnSpPr>
        <p:spPr>
          <a:xfrm rot="10800000">
            <a:off x="3346340" y="4676407"/>
            <a:ext cx="26418" cy="177673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1" name="Google Shape;791;p53"/>
          <p:cNvSpPr/>
          <p:nvPr/>
        </p:nvSpPr>
        <p:spPr>
          <a:xfrm flipH="1">
            <a:off x="2960858" y="466503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3"/>
          <p:cNvSpPr/>
          <p:nvPr/>
        </p:nvSpPr>
        <p:spPr>
          <a:xfrm flipH="1">
            <a:off x="2943959" y="486429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3"/>
          <p:cNvSpPr/>
          <p:nvPr/>
        </p:nvSpPr>
        <p:spPr>
          <a:xfrm flipH="1">
            <a:off x="2981596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53"/>
          <p:cNvSpPr/>
          <p:nvPr/>
        </p:nvSpPr>
        <p:spPr>
          <a:xfrm flipH="1">
            <a:off x="3303760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3"/>
          <p:cNvSpPr/>
          <p:nvPr/>
        </p:nvSpPr>
        <p:spPr>
          <a:xfrm flipH="1">
            <a:off x="3332723" y="46567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3"/>
          <p:cNvSpPr/>
          <p:nvPr/>
        </p:nvSpPr>
        <p:spPr>
          <a:xfrm flipH="1">
            <a:off x="3368454" y="484457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53"/>
          <p:cNvGrpSpPr/>
          <p:nvPr/>
        </p:nvGrpSpPr>
        <p:grpSpPr>
          <a:xfrm flipH="1">
            <a:off x="3032926" y="4346444"/>
            <a:ext cx="160771" cy="139090"/>
            <a:chOff x="6801486" y="3057922"/>
            <a:chExt cx="148586" cy="121377"/>
          </a:xfrm>
        </p:grpSpPr>
        <p:cxnSp>
          <p:nvCxnSpPr>
            <p:cNvPr id="798" name="Google Shape;798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9" name="Google Shape;799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00" name="Google Shape;800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53"/>
          <p:cNvSpPr/>
          <p:nvPr/>
        </p:nvSpPr>
        <p:spPr>
          <a:xfrm flipH="1">
            <a:off x="3128024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3"/>
          <p:cNvSpPr/>
          <p:nvPr/>
        </p:nvSpPr>
        <p:spPr>
          <a:xfrm flipH="1">
            <a:off x="3041186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3"/>
          <p:cNvSpPr/>
          <p:nvPr/>
        </p:nvSpPr>
        <p:spPr>
          <a:xfrm flipH="1">
            <a:off x="3266495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3"/>
          <p:cNvSpPr/>
          <p:nvPr/>
        </p:nvSpPr>
        <p:spPr>
          <a:xfrm flipH="1">
            <a:off x="2998167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53"/>
          <p:cNvSpPr/>
          <p:nvPr/>
        </p:nvSpPr>
        <p:spPr>
          <a:xfrm flipH="1">
            <a:off x="3294548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/>
          <p:nvPr/>
        </p:nvSpPr>
        <p:spPr>
          <a:xfrm flipH="1">
            <a:off x="3014008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3"/>
          <p:cNvSpPr/>
          <p:nvPr/>
        </p:nvSpPr>
        <p:spPr>
          <a:xfrm flipH="1">
            <a:off x="2929691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3"/>
          <p:cNvSpPr/>
          <p:nvPr/>
        </p:nvSpPr>
        <p:spPr>
          <a:xfrm flipH="1">
            <a:off x="2980136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3"/>
          <p:cNvSpPr/>
          <p:nvPr/>
        </p:nvSpPr>
        <p:spPr>
          <a:xfrm flipH="1">
            <a:off x="3291914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3"/>
          <p:cNvSpPr/>
          <p:nvPr/>
        </p:nvSpPr>
        <p:spPr>
          <a:xfrm flipH="1">
            <a:off x="3331946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3"/>
          <p:cNvSpPr/>
          <p:nvPr/>
        </p:nvSpPr>
        <p:spPr>
          <a:xfrm flipH="1">
            <a:off x="3286826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3"/>
          <p:cNvSpPr/>
          <p:nvPr/>
        </p:nvSpPr>
        <p:spPr>
          <a:xfrm rot="2485111">
            <a:off x="3455064" y="4571386"/>
            <a:ext cx="75114" cy="353464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15" name="Google Shape;815;p53"/>
          <p:cNvCxnSpPr/>
          <p:nvPr/>
        </p:nvCxnSpPr>
        <p:spPr>
          <a:xfrm rot="10800000">
            <a:off x="5417959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6" name="Google Shape;816;p53"/>
          <p:cNvCxnSpPr/>
          <p:nvPr/>
        </p:nvCxnSpPr>
        <p:spPr>
          <a:xfrm rot="10800000">
            <a:off x="5617451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7" name="Google Shape;817;p53"/>
          <p:cNvCxnSpPr/>
          <p:nvPr/>
        </p:nvCxnSpPr>
        <p:spPr>
          <a:xfrm rot="10800000">
            <a:off x="5642360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8" name="Google Shape;818;p53"/>
          <p:cNvCxnSpPr/>
          <p:nvPr/>
        </p:nvCxnSpPr>
        <p:spPr>
          <a:xfrm rot="10800000">
            <a:off x="5642325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9" name="Google Shape;819;p53"/>
          <p:cNvCxnSpPr/>
          <p:nvPr/>
        </p:nvCxnSpPr>
        <p:spPr>
          <a:xfrm rot="10800000" flipH="1">
            <a:off x="5363448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0" name="Google Shape;820;p53"/>
          <p:cNvCxnSpPr/>
          <p:nvPr/>
        </p:nvCxnSpPr>
        <p:spPr>
          <a:xfrm rot="10800000">
            <a:off x="5367943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1" name="Google Shape;821;p53"/>
          <p:cNvCxnSpPr/>
          <p:nvPr/>
        </p:nvCxnSpPr>
        <p:spPr>
          <a:xfrm rot="10800000">
            <a:off x="5492120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2" name="Google Shape;822;p53"/>
          <p:cNvCxnSpPr/>
          <p:nvPr/>
        </p:nvCxnSpPr>
        <p:spPr>
          <a:xfrm rot="10800000">
            <a:off x="5635104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3" name="Google Shape;823;p53"/>
          <p:cNvCxnSpPr/>
          <p:nvPr/>
        </p:nvCxnSpPr>
        <p:spPr>
          <a:xfrm rot="10800000" flipH="1">
            <a:off x="5336644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4" name="Google Shape;824;p53"/>
          <p:cNvCxnSpPr/>
          <p:nvPr/>
        </p:nvCxnSpPr>
        <p:spPr>
          <a:xfrm rot="10800000" flipH="1">
            <a:off x="5294427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5" name="Google Shape;825;p53"/>
          <p:cNvCxnSpPr/>
          <p:nvPr/>
        </p:nvCxnSpPr>
        <p:spPr>
          <a:xfrm rot="10800000">
            <a:off x="5510114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6" name="Google Shape;826;p53"/>
          <p:cNvCxnSpPr/>
          <p:nvPr/>
        </p:nvCxnSpPr>
        <p:spPr>
          <a:xfrm flipH="1">
            <a:off x="5149767" y="4485486"/>
            <a:ext cx="189170" cy="48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53"/>
          <p:cNvCxnSpPr/>
          <p:nvPr/>
        </p:nvCxnSpPr>
        <p:spPr>
          <a:xfrm flipH="1">
            <a:off x="5005633" y="4485047"/>
            <a:ext cx="171768" cy="24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8" name="Google Shape;828;p53"/>
          <p:cNvCxnSpPr/>
          <p:nvPr/>
        </p:nvCxnSpPr>
        <p:spPr>
          <a:xfrm flipH="1">
            <a:off x="5667577" y="4520173"/>
            <a:ext cx="192262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9" name="Google Shape;829;p53"/>
          <p:cNvCxnSpPr/>
          <p:nvPr/>
        </p:nvCxnSpPr>
        <p:spPr>
          <a:xfrm>
            <a:off x="5899277" y="4524249"/>
            <a:ext cx="163937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0" name="Google Shape;830;p53"/>
          <p:cNvSpPr/>
          <p:nvPr/>
        </p:nvSpPr>
        <p:spPr>
          <a:xfrm flipH="1">
            <a:off x="5184627" y="4485289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3"/>
          <p:cNvSpPr/>
          <p:nvPr/>
        </p:nvSpPr>
        <p:spPr>
          <a:xfrm flipH="1">
            <a:off x="4972959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3"/>
          <p:cNvSpPr/>
          <p:nvPr/>
        </p:nvSpPr>
        <p:spPr>
          <a:xfrm flipH="1">
            <a:off x="5331250" y="447464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3"/>
          <p:cNvSpPr/>
          <p:nvPr/>
        </p:nvSpPr>
        <p:spPr>
          <a:xfrm flipH="1">
            <a:off x="5653415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3"/>
          <p:cNvSpPr/>
          <p:nvPr/>
        </p:nvSpPr>
        <p:spPr>
          <a:xfrm flipH="1">
            <a:off x="5868373" y="451225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3"/>
          <p:cNvSpPr/>
          <p:nvPr/>
        </p:nvSpPr>
        <p:spPr>
          <a:xfrm flipH="1">
            <a:off x="6070687" y="4525991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53"/>
          <p:cNvCxnSpPr/>
          <p:nvPr/>
        </p:nvCxnSpPr>
        <p:spPr>
          <a:xfrm rot="10800000">
            <a:off x="5355547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37" name="Google Shape;837;p53"/>
          <p:cNvGrpSpPr/>
          <p:nvPr/>
        </p:nvGrpSpPr>
        <p:grpSpPr>
          <a:xfrm flipH="1">
            <a:off x="5380011" y="4346444"/>
            <a:ext cx="160771" cy="126656"/>
            <a:chOff x="8973057" y="3057922"/>
            <a:chExt cx="148586" cy="110527"/>
          </a:xfrm>
        </p:grpSpPr>
        <p:cxnSp>
          <p:nvCxnSpPr>
            <p:cNvPr id="838" name="Google Shape;838;p53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9" name="Google Shape;839;p53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40" name="Google Shape;840;p53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3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2" name="Google Shape;842;p53"/>
          <p:cNvSpPr/>
          <p:nvPr/>
        </p:nvSpPr>
        <p:spPr>
          <a:xfrm flipH="1">
            <a:off x="5490991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3"/>
          <p:cNvSpPr/>
          <p:nvPr/>
        </p:nvSpPr>
        <p:spPr>
          <a:xfrm flipH="1">
            <a:off x="5477678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3"/>
          <p:cNvSpPr/>
          <p:nvPr/>
        </p:nvSpPr>
        <p:spPr>
          <a:xfrm flipH="1">
            <a:off x="5390841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3"/>
          <p:cNvSpPr/>
          <p:nvPr/>
        </p:nvSpPr>
        <p:spPr>
          <a:xfrm flipH="1">
            <a:off x="5616149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3"/>
          <p:cNvSpPr/>
          <p:nvPr/>
        </p:nvSpPr>
        <p:spPr>
          <a:xfrm flipH="1">
            <a:off x="5347821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 flipH="1">
            <a:off x="5644203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 flipH="1">
            <a:off x="5363663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3"/>
          <p:cNvSpPr/>
          <p:nvPr/>
        </p:nvSpPr>
        <p:spPr>
          <a:xfrm flipH="1">
            <a:off x="5279346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3"/>
          <p:cNvSpPr/>
          <p:nvPr/>
        </p:nvSpPr>
        <p:spPr>
          <a:xfrm flipH="1">
            <a:off x="5329791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3"/>
          <p:cNvSpPr/>
          <p:nvPr/>
        </p:nvSpPr>
        <p:spPr>
          <a:xfrm flipH="1">
            <a:off x="5641569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3"/>
          <p:cNvSpPr/>
          <p:nvPr/>
        </p:nvSpPr>
        <p:spPr>
          <a:xfrm flipH="1">
            <a:off x="5681601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3"/>
          <p:cNvSpPr/>
          <p:nvPr/>
        </p:nvSpPr>
        <p:spPr>
          <a:xfrm flipH="1">
            <a:off x="5636480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3"/>
          <p:cNvSpPr/>
          <p:nvPr/>
        </p:nvSpPr>
        <p:spPr>
          <a:xfrm rot="11369864" flipH="1">
            <a:off x="6042069" y="4568397"/>
            <a:ext cx="52885" cy="26083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53"/>
          <p:cNvCxnSpPr/>
          <p:nvPr/>
        </p:nvCxnSpPr>
        <p:spPr>
          <a:xfrm rot="10800000">
            <a:off x="6547496" y="4908144"/>
            <a:ext cx="191899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6" name="Google Shape;856;p53"/>
          <p:cNvCxnSpPr/>
          <p:nvPr/>
        </p:nvCxnSpPr>
        <p:spPr>
          <a:xfrm rot="10800000">
            <a:off x="6746988" y="4918940"/>
            <a:ext cx="20379" cy="214083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53"/>
          <p:cNvCxnSpPr/>
          <p:nvPr/>
        </p:nvCxnSpPr>
        <p:spPr>
          <a:xfrm rot="10800000">
            <a:off x="6771897" y="5375198"/>
            <a:ext cx="28887" cy="57832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8" name="Google Shape;858;p53"/>
          <p:cNvCxnSpPr/>
          <p:nvPr/>
        </p:nvCxnSpPr>
        <p:spPr>
          <a:xfrm rot="10800000">
            <a:off x="6771862" y="5145516"/>
            <a:ext cx="0" cy="214083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9" name="Google Shape;859;p53"/>
          <p:cNvCxnSpPr/>
          <p:nvPr/>
        </p:nvCxnSpPr>
        <p:spPr>
          <a:xfrm rot="10800000" flipH="1">
            <a:off x="6492985" y="4917567"/>
            <a:ext cx="36155" cy="205462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0" name="Google Shape;860;p53"/>
          <p:cNvCxnSpPr/>
          <p:nvPr/>
        </p:nvCxnSpPr>
        <p:spPr>
          <a:xfrm rot="10800000">
            <a:off x="6497481" y="5135523"/>
            <a:ext cx="0" cy="2140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1" name="Google Shape;861;p53"/>
          <p:cNvCxnSpPr/>
          <p:nvPr/>
        </p:nvCxnSpPr>
        <p:spPr>
          <a:xfrm rot="10800000">
            <a:off x="6621657" y="4482152"/>
            <a:ext cx="9152" cy="408922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2" name="Google Shape;862;p53"/>
          <p:cNvCxnSpPr/>
          <p:nvPr/>
        </p:nvCxnSpPr>
        <p:spPr>
          <a:xfrm rot="10800000">
            <a:off x="6764641" y="5375198"/>
            <a:ext cx="14444" cy="75040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p53"/>
          <p:cNvCxnSpPr/>
          <p:nvPr/>
        </p:nvCxnSpPr>
        <p:spPr>
          <a:xfrm rot="10800000" flipH="1">
            <a:off x="6466181" y="5359069"/>
            <a:ext cx="31334" cy="81175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4" name="Google Shape;864;p53"/>
          <p:cNvCxnSpPr/>
          <p:nvPr/>
        </p:nvCxnSpPr>
        <p:spPr>
          <a:xfrm rot="10800000" flipH="1">
            <a:off x="6423964" y="5359068"/>
            <a:ext cx="66296" cy="57832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5" name="Google Shape;865;p53"/>
          <p:cNvCxnSpPr/>
          <p:nvPr/>
        </p:nvCxnSpPr>
        <p:spPr>
          <a:xfrm rot="10800000">
            <a:off x="6639651" y="4485484"/>
            <a:ext cx="140828" cy="28196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6" name="Google Shape;866;p53"/>
          <p:cNvCxnSpPr/>
          <p:nvPr/>
        </p:nvCxnSpPr>
        <p:spPr>
          <a:xfrm rot="10800000">
            <a:off x="6485084" y="4485485"/>
            <a:ext cx="120160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7" name="Google Shape;867;p53"/>
          <p:cNvCxnSpPr/>
          <p:nvPr/>
        </p:nvCxnSpPr>
        <p:spPr>
          <a:xfrm rot="10800000">
            <a:off x="6797114" y="4520174"/>
            <a:ext cx="146707" cy="109032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8" name="Google Shape;868;p53"/>
          <p:cNvCxnSpPr/>
          <p:nvPr/>
        </p:nvCxnSpPr>
        <p:spPr>
          <a:xfrm>
            <a:off x="6970244" y="4644317"/>
            <a:ext cx="121239" cy="95511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9" name="Google Shape;869;p53"/>
          <p:cNvGrpSpPr/>
          <p:nvPr/>
        </p:nvGrpSpPr>
        <p:grpSpPr>
          <a:xfrm flipH="1">
            <a:off x="6509444" y="4346444"/>
            <a:ext cx="160771" cy="126656"/>
            <a:chOff x="10016985" y="3057922"/>
            <a:chExt cx="148586" cy="110527"/>
          </a:xfrm>
        </p:grpSpPr>
        <p:cxnSp>
          <p:nvCxnSpPr>
            <p:cNvPr id="870" name="Google Shape;870;p53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1" name="Google Shape;871;p53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2" name="Google Shape;872;p53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4" name="Google Shape;874;p53"/>
          <p:cNvSpPr/>
          <p:nvPr/>
        </p:nvSpPr>
        <p:spPr>
          <a:xfrm flipH="1">
            <a:off x="6782952" y="450470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3"/>
          <p:cNvSpPr/>
          <p:nvPr/>
        </p:nvSpPr>
        <p:spPr>
          <a:xfrm flipH="1">
            <a:off x="6952804" y="4635677"/>
            <a:ext cx="14268" cy="15111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3"/>
          <p:cNvSpPr/>
          <p:nvPr/>
        </p:nvSpPr>
        <p:spPr>
          <a:xfrm flipH="1">
            <a:off x="7095208" y="4737546"/>
            <a:ext cx="14268" cy="15111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3"/>
          <p:cNvSpPr/>
          <p:nvPr/>
        </p:nvSpPr>
        <p:spPr>
          <a:xfrm flipH="1">
            <a:off x="6620529" y="4470423"/>
            <a:ext cx="14268" cy="15111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/>
          <p:nvPr/>
        </p:nvSpPr>
        <p:spPr>
          <a:xfrm flipH="1">
            <a:off x="6607216" y="4879674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3"/>
          <p:cNvSpPr/>
          <p:nvPr/>
        </p:nvSpPr>
        <p:spPr>
          <a:xfrm flipH="1">
            <a:off x="6520378" y="4895951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3"/>
          <p:cNvSpPr/>
          <p:nvPr/>
        </p:nvSpPr>
        <p:spPr>
          <a:xfrm flipH="1">
            <a:off x="6745687" y="48999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3"/>
          <p:cNvSpPr/>
          <p:nvPr/>
        </p:nvSpPr>
        <p:spPr>
          <a:xfrm flipH="1">
            <a:off x="6477359" y="5119764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3"/>
          <p:cNvSpPr/>
          <p:nvPr/>
        </p:nvSpPr>
        <p:spPr>
          <a:xfrm flipH="1">
            <a:off x="6773740" y="5129757"/>
            <a:ext cx="14268" cy="15111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3"/>
          <p:cNvSpPr/>
          <p:nvPr/>
        </p:nvSpPr>
        <p:spPr>
          <a:xfrm flipH="1">
            <a:off x="6493200" y="5345389"/>
            <a:ext cx="14268" cy="15111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3"/>
          <p:cNvSpPr/>
          <p:nvPr/>
        </p:nvSpPr>
        <p:spPr>
          <a:xfrm flipH="1">
            <a:off x="6408883" y="5408138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3"/>
          <p:cNvSpPr/>
          <p:nvPr/>
        </p:nvSpPr>
        <p:spPr>
          <a:xfrm flipH="1">
            <a:off x="6459328" y="5449024"/>
            <a:ext cx="14268" cy="15111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3"/>
          <p:cNvSpPr/>
          <p:nvPr/>
        </p:nvSpPr>
        <p:spPr>
          <a:xfrm flipH="1">
            <a:off x="6771106" y="5362400"/>
            <a:ext cx="14268" cy="15111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3"/>
          <p:cNvSpPr/>
          <p:nvPr/>
        </p:nvSpPr>
        <p:spPr>
          <a:xfrm flipH="1">
            <a:off x="6811138" y="5439248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3"/>
          <p:cNvSpPr/>
          <p:nvPr/>
        </p:nvSpPr>
        <p:spPr>
          <a:xfrm flipH="1">
            <a:off x="6766017" y="5447687"/>
            <a:ext cx="14268" cy="15111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889" name="Google Shape;889;p53"/>
          <p:cNvCxnSpPr/>
          <p:nvPr/>
        </p:nvCxnSpPr>
        <p:spPr>
          <a:xfrm flipH="1">
            <a:off x="6449142" y="4494816"/>
            <a:ext cx="14251" cy="171240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0" name="Google Shape;890;p53"/>
          <p:cNvCxnSpPr/>
          <p:nvPr/>
        </p:nvCxnSpPr>
        <p:spPr>
          <a:xfrm flipH="1">
            <a:off x="6434969" y="4687192"/>
            <a:ext cx="7400" cy="176219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1" name="Google Shape;891;p53"/>
          <p:cNvSpPr/>
          <p:nvPr/>
        </p:nvSpPr>
        <p:spPr>
          <a:xfrm flipH="1">
            <a:off x="6434969" y="467437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3"/>
          <p:cNvSpPr/>
          <p:nvPr/>
        </p:nvSpPr>
        <p:spPr>
          <a:xfrm flipH="1">
            <a:off x="6418070" y="4873631"/>
            <a:ext cx="14268" cy="15111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3"/>
          <p:cNvSpPr/>
          <p:nvPr/>
        </p:nvSpPr>
        <p:spPr>
          <a:xfrm flipH="1">
            <a:off x="6455707" y="4483978"/>
            <a:ext cx="14268" cy="15111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3"/>
          <p:cNvSpPr/>
          <p:nvPr/>
        </p:nvSpPr>
        <p:spPr>
          <a:xfrm rot="13831979" flipH="1">
            <a:off x="6986189" y="4726475"/>
            <a:ext cx="56010" cy="246281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Bahnschrift Light" panose="020B0502040204020203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53"/>
          <p:cNvGrpSpPr/>
          <p:nvPr/>
        </p:nvGrpSpPr>
        <p:grpSpPr>
          <a:xfrm flipH="1">
            <a:off x="4043002" y="4346444"/>
            <a:ext cx="160771" cy="139090"/>
            <a:chOff x="6801486" y="3057922"/>
            <a:chExt cx="148586" cy="121377"/>
          </a:xfrm>
        </p:grpSpPr>
        <p:cxnSp>
          <p:nvCxnSpPr>
            <p:cNvPr id="896" name="Google Shape;896;p53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53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8" name="Google Shape;898;p53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735;p53"/>
          <p:cNvSpPr txBox="1"/>
          <p:nvPr/>
        </p:nvSpPr>
        <p:spPr>
          <a:xfrm flipH="1">
            <a:off x="6974882" y="5472649"/>
            <a:ext cx="123013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89" name="Google Shape;735;p53"/>
          <p:cNvSpPr txBox="1"/>
          <p:nvPr/>
        </p:nvSpPr>
        <p:spPr>
          <a:xfrm flipH="1">
            <a:off x="3937785" y="3915063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1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0" name="Google Shape;735;p53"/>
          <p:cNvSpPr txBox="1"/>
          <p:nvPr/>
        </p:nvSpPr>
        <p:spPr>
          <a:xfrm flipH="1">
            <a:off x="5193508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2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1" name="Google Shape;735;p53"/>
          <p:cNvSpPr txBox="1"/>
          <p:nvPr/>
        </p:nvSpPr>
        <p:spPr>
          <a:xfrm flipH="1">
            <a:off x="6413752" y="3868492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3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93" name="Google Shape;735;p53"/>
          <p:cNvSpPr txBox="1"/>
          <p:nvPr/>
        </p:nvSpPr>
        <p:spPr>
          <a:xfrm flipH="1">
            <a:off x="3089439" y="5697565"/>
            <a:ext cx="3667760" cy="25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  <a:sym typeface="Arial"/>
              </a:rPr>
              <a:t>Features =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x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i 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y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, </a:t>
            </a:r>
            <a:r>
              <a:rPr lang="en-GB" sz="1200" dirty="0" err="1">
                <a:solidFill>
                  <a:schemeClr val="accent5"/>
                </a:solidFill>
                <a:latin typeface="Bahnschrift Light" panose="020B0502040204020203" pitchFamily="34" charset="0"/>
              </a:rPr>
              <a:t>i</a:t>
            </a: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 = body joints</a:t>
            </a:r>
            <a:endParaRPr sz="1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730945" y="5626174"/>
            <a:ext cx="4216044" cy="0"/>
          </a:xfrm>
          <a:prstGeom prst="straightConnector1">
            <a:avLst/>
          </a:prstGeom>
          <a:ln w="635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" name="Google Shape;735;p53"/>
          <p:cNvSpPr txBox="1"/>
          <p:nvPr/>
        </p:nvSpPr>
        <p:spPr>
          <a:xfrm flipH="1">
            <a:off x="2920579" y="3920778"/>
            <a:ext cx="472707" cy="23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t</a:t>
            </a:r>
            <a:r>
              <a:rPr lang="en-GB" sz="1200" baseline="-25000" dirty="0">
                <a:solidFill>
                  <a:schemeClr val="accent5"/>
                </a:solidFill>
                <a:latin typeface="Bahnschrift Light" panose="020B0502040204020203" pitchFamily="34" charset="0"/>
              </a:rPr>
              <a:t>0</a:t>
            </a:r>
            <a:endParaRPr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686800" y="3781294"/>
            <a:ext cx="2859697" cy="2233805"/>
            <a:chOff x="8686800" y="4318000"/>
            <a:chExt cx="2859697" cy="2233805"/>
          </a:xfrm>
        </p:grpSpPr>
        <p:grpSp>
          <p:nvGrpSpPr>
            <p:cNvPr id="177" name="Google Shape;1432;p61"/>
            <p:cNvGrpSpPr/>
            <p:nvPr/>
          </p:nvGrpSpPr>
          <p:grpSpPr>
            <a:xfrm>
              <a:off x="8686800" y="4318000"/>
              <a:ext cx="2265680" cy="2052320"/>
              <a:chOff x="8700377" y="1303627"/>
              <a:chExt cx="693572" cy="626430"/>
            </a:xfrm>
          </p:grpSpPr>
          <p:grpSp>
            <p:nvGrpSpPr>
              <p:cNvPr id="178" name="Google Shape;1433;p61"/>
              <p:cNvGrpSpPr/>
              <p:nvPr/>
            </p:nvGrpSpPr>
            <p:grpSpPr>
              <a:xfrm>
                <a:off x="8901163" y="1303627"/>
                <a:ext cx="492786" cy="503475"/>
                <a:chOff x="9503208" y="1119920"/>
                <a:chExt cx="492786" cy="503475"/>
              </a:xfrm>
            </p:grpSpPr>
            <p:sp>
              <p:nvSpPr>
                <p:cNvPr id="224" name="Google Shape;1434;p61"/>
                <p:cNvSpPr/>
                <p:nvPr/>
              </p:nvSpPr>
              <p:spPr>
                <a:xfrm>
                  <a:off x="9676245" y="111992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1435;p61"/>
                <p:cNvSpPr/>
                <p:nvPr/>
              </p:nvSpPr>
              <p:spPr>
                <a:xfrm>
                  <a:off x="9645815" y="1139910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1436;p61"/>
                <p:cNvSpPr/>
                <p:nvPr/>
              </p:nvSpPr>
              <p:spPr>
                <a:xfrm>
                  <a:off x="9610163" y="116172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1437;p61"/>
                <p:cNvSpPr/>
                <p:nvPr/>
              </p:nvSpPr>
              <p:spPr>
                <a:xfrm>
                  <a:off x="9574511" y="1183548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1438;p61"/>
                <p:cNvSpPr/>
                <p:nvPr/>
              </p:nvSpPr>
              <p:spPr>
                <a:xfrm>
                  <a:off x="9538860" y="1205367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1439;p61"/>
                <p:cNvSpPr/>
                <p:nvPr/>
              </p:nvSpPr>
              <p:spPr>
                <a:xfrm>
                  <a:off x="9503208" y="1227186"/>
                  <a:ext cx="319749" cy="396209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9" name="Google Shape;1440;p61"/>
              <p:cNvSpPr/>
              <p:nvPr/>
            </p:nvSpPr>
            <p:spPr>
              <a:xfrm>
                <a:off x="8873414" y="142658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441;p61"/>
              <p:cNvSpPr/>
              <p:nvPr/>
            </p:nvSpPr>
            <p:spPr>
              <a:xfrm>
                <a:off x="8842984" y="1446572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442;p61"/>
              <p:cNvSpPr/>
              <p:nvPr/>
            </p:nvSpPr>
            <p:spPr>
              <a:xfrm>
                <a:off x="8807332" y="146839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443;p61"/>
              <p:cNvSpPr/>
              <p:nvPr/>
            </p:nvSpPr>
            <p:spPr>
              <a:xfrm>
                <a:off x="8771680" y="1490210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444;p61"/>
              <p:cNvSpPr/>
              <p:nvPr/>
            </p:nvSpPr>
            <p:spPr>
              <a:xfrm>
                <a:off x="8736029" y="1512029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445;p61"/>
              <p:cNvSpPr/>
              <p:nvPr/>
            </p:nvSpPr>
            <p:spPr>
              <a:xfrm>
                <a:off x="8700377" y="1533848"/>
                <a:ext cx="319749" cy="396209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5" name="Google Shape;1446;p61"/>
              <p:cNvGrpSpPr/>
              <p:nvPr/>
            </p:nvGrpSpPr>
            <p:grpSpPr>
              <a:xfrm flipH="1">
                <a:off x="8767554" y="1565275"/>
                <a:ext cx="202545" cy="328962"/>
                <a:chOff x="1601163" y="3107069"/>
                <a:chExt cx="491846" cy="798829"/>
              </a:xfrm>
            </p:grpSpPr>
            <p:cxnSp>
              <p:nvCxnSpPr>
                <p:cNvPr id="186" name="Google Shape;1447;p61"/>
                <p:cNvCxnSpPr/>
                <p:nvPr/>
              </p:nvCxnSpPr>
              <p:spPr>
                <a:xfrm>
                  <a:off x="1693902" y="3508523"/>
                  <a:ext cx="1452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7" name="Google Shape;1448;p61"/>
                <p:cNvCxnSpPr/>
                <p:nvPr/>
              </p:nvCxnSpPr>
              <p:spPr>
                <a:xfrm rot="10800000" flipH="1">
                  <a:off x="1672730" y="3516239"/>
                  <a:ext cx="15425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8" name="Google Shape;1449;p61"/>
                <p:cNvCxnSpPr/>
                <p:nvPr/>
              </p:nvCxnSpPr>
              <p:spPr>
                <a:xfrm rot="10800000" flipH="1">
                  <a:off x="1647435" y="3842334"/>
                  <a:ext cx="21866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89" name="Google Shape;1450;p61"/>
                <p:cNvCxnSpPr/>
                <p:nvPr/>
              </p:nvCxnSpPr>
              <p:spPr>
                <a:xfrm rot="10800000">
                  <a:off x="1669327" y="3678177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0" name="Google Shape;1451;p61"/>
                <p:cNvCxnSpPr/>
                <p:nvPr/>
              </p:nvCxnSpPr>
              <p:spPr>
                <a:xfrm rot="10800000">
                  <a:off x="1853053" y="3515258"/>
                  <a:ext cx="27367" cy="14684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1" name="Google Shape;1452;p61"/>
                <p:cNvCxnSpPr/>
                <p:nvPr/>
              </p:nvCxnSpPr>
              <p:spPr>
                <a:xfrm rot="10800000">
                  <a:off x="1877017" y="3671034"/>
                  <a:ext cx="0" cy="1530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2" name="Google Shape;1453;p61"/>
                <p:cNvCxnSpPr/>
                <p:nvPr/>
              </p:nvCxnSpPr>
              <p:spPr>
                <a:xfrm rot="10800000" flipH="1">
                  <a:off x="1776096" y="3204061"/>
                  <a:ext cx="6927" cy="29226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3" name="Google Shape;1454;p61"/>
                <p:cNvCxnSpPr/>
                <p:nvPr/>
              </p:nvCxnSpPr>
              <p:spPr>
                <a:xfrm rot="10800000" flipH="1">
                  <a:off x="1663860" y="3842334"/>
                  <a:ext cx="10933" cy="5363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4" name="Google Shape;1455;p61"/>
                <p:cNvCxnSpPr/>
                <p:nvPr/>
              </p:nvCxnSpPr>
              <p:spPr>
                <a:xfrm rot="10800000">
                  <a:off x="1876991" y="3830806"/>
                  <a:ext cx="23718" cy="5801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5" name="Google Shape;1456;p61"/>
                <p:cNvCxnSpPr/>
                <p:nvPr/>
              </p:nvCxnSpPr>
              <p:spPr>
                <a:xfrm rot="10800000">
                  <a:off x="1882483" y="3830805"/>
                  <a:ext cx="50182" cy="413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6" name="Google Shape;1457;p61"/>
                <p:cNvCxnSpPr/>
                <p:nvPr/>
              </p:nvCxnSpPr>
              <p:spPr>
                <a:xfrm rot="10800000" flipH="1">
                  <a:off x="1662805" y="3206442"/>
                  <a:ext cx="106598" cy="2015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7" name="Google Shape;1458;p61"/>
                <p:cNvCxnSpPr/>
                <p:nvPr/>
              </p:nvCxnSpPr>
              <p:spPr>
                <a:xfrm>
                  <a:off x="1898973" y="3206443"/>
                  <a:ext cx="55185" cy="83522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8" name="Google Shape;1459;p61"/>
                <p:cNvCxnSpPr/>
                <p:nvPr/>
              </p:nvCxnSpPr>
              <p:spPr>
                <a:xfrm>
                  <a:off x="1961713" y="3293086"/>
                  <a:ext cx="115211" cy="4241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99" name="Google Shape;1460;p61"/>
                <p:cNvCxnSpPr/>
                <p:nvPr/>
              </p:nvCxnSpPr>
              <p:spPr>
                <a:xfrm>
                  <a:off x="1795447" y="3206443"/>
                  <a:ext cx="90954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0" name="Google Shape;1461;p61"/>
                <p:cNvCxnSpPr/>
                <p:nvPr/>
              </p:nvCxnSpPr>
              <p:spPr>
                <a:xfrm rot="10800000" flipH="1">
                  <a:off x="1632778" y="3231235"/>
                  <a:ext cx="17435" cy="10426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1" name="Google Shape;1462;p61"/>
                <p:cNvCxnSpPr/>
                <p:nvPr/>
              </p:nvCxnSpPr>
              <p:spPr>
                <a:xfrm rot="10800000" flipH="1">
                  <a:off x="1608705" y="3342898"/>
                  <a:ext cx="19997" cy="1269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2" name="Google Shape;1463;p61"/>
                <p:cNvCxnSpPr/>
                <p:nvPr/>
              </p:nvCxnSpPr>
              <p:spPr>
                <a:xfrm rot="10800000" flipH="1">
                  <a:off x="1784778" y="3119907"/>
                  <a:ext cx="22578" cy="776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03" name="Google Shape;1464;p61"/>
                <p:cNvCxnSpPr/>
                <p:nvPr/>
              </p:nvCxnSpPr>
              <p:spPr>
                <a:xfrm rot="10800000" flipH="1">
                  <a:off x="1712444" y="3112469"/>
                  <a:ext cx="92349" cy="1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4" name="Google Shape;1465;p61"/>
                <p:cNvSpPr/>
                <p:nvPr/>
              </p:nvSpPr>
              <p:spPr>
                <a:xfrm>
                  <a:off x="1956514" y="3283923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1466;p61"/>
                <p:cNvSpPr/>
                <p:nvPr/>
              </p:nvSpPr>
              <p:spPr>
                <a:xfrm>
                  <a:off x="2082209" y="33333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CB7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1467;p61"/>
                <p:cNvSpPr/>
                <p:nvPr/>
              </p:nvSpPr>
              <p:spPr>
                <a:xfrm>
                  <a:off x="1893991" y="3198697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28C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1468;p61"/>
                <p:cNvSpPr/>
                <p:nvPr/>
              </p:nvSpPr>
              <p:spPr>
                <a:xfrm>
                  <a:off x="1808336" y="310706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816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1469;p61"/>
                <p:cNvSpPr/>
                <p:nvPr/>
              </p:nvSpPr>
              <p:spPr>
                <a:xfrm>
                  <a:off x="1697442" y="312240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D059F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1470;p61"/>
                <p:cNvSpPr/>
                <p:nvPr/>
              </p:nvSpPr>
              <p:spPr>
                <a:xfrm>
                  <a:off x="1650133" y="322017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1471;p61"/>
                <p:cNvSpPr/>
                <p:nvPr/>
              </p:nvSpPr>
              <p:spPr>
                <a:xfrm>
                  <a:off x="1628209" y="332883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1722F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1472;p61"/>
                <p:cNvSpPr/>
                <p:nvPr/>
              </p:nvSpPr>
              <p:spPr>
                <a:xfrm>
                  <a:off x="1601163" y="3463090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7178F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1473;p61"/>
                <p:cNvSpPr/>
                <p:nvPr/>
              </p:nvSpPr>
              <p:spPr>
                <a:xfrm>
                  <a:off x="1773077" y="319567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50EB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1474;p61"/>
                <p:cNvSpPr/>
                <p:nvPr/>
              </p:nvSpPr>
              <p:spPr>
                <a:xfrm>
                  <a:off x="1783154" y="34881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1475;p61"/>
                <p:cNvSpPr/>
                <p:nvPr/>
              </p:nvSpPr>
              <p:spPr>
                <a:xfrm>
                  <a:off x="1848885" y="349980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330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1476;p61"/>
                <p:cNvSpPr/>
                <p:nvPr/>
              </p:nvSpPr>
              <p:spPr>
                <a:xfrm>
                  <a:off x="1678340" y="350265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1477;p61"/>
                <p:cNvSpPr/>
                <p:nvPr/>
              </p:nvSpPr>
              <p:spPr>
                <a:xfrm>
                  <a:off x="1881448" y="365977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1478;p61"/>
                <p:cNvSpPr/>
                <p:nvPr/>
              </p:nvSpPr>
              <p:spPr>
                <a:xfrm>
                  <a:off x="1657106" y="3666914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5EBD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1479;p61"/>
                <p:cNvSpPr/>
                <p:nvPr/>
              </p:nvSpPr>
              <p:spPr>
                <a:xfrm>
                  <a:off x="1869457" y="3821029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1480;p61"/>
                <p:cNvSpPr/>
                <p:nvPr/>
              </p:nvSpPr>
              <p:spPr>
                <a:xfrm>
                  <a:off x="1933280" y="386587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1481;p61"/>
                <p:cNvSpPr/>
                <p:nvPr/>
              </p:nvSpPr>
              <p:spPr>
                <a:xfrm>
                  <a:off x="1895096" y="3895098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C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1482;p61"/>
                <p:cNvSpPr/>
                <p:nvPr/>
              </p:nvSpPr>
              <p:spPr>
                <a:xfrm>
                  <a:off x="1659099" y="3833186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92D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1483;p61"/>
                <p:cNvSpPr/>
                <p:nvPr/>
              </p:nvSpPr>
              <p:spPr>
                <a:xfrm>
                  <a:off x="1628797" y="3888111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1484;p61"/>
                <p:cNvSpPr/>
                <p:nvPr/>
              </p:nvSpPr>
              <p:spPr>
                <a:xfrm>
                  <a:off x="1662951" y="3894142"/>
                  <a:ext cx="10800" cy="108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34" name="Straight Arrow Connector 233"/>
            <p:cNvCxnSpPr/>
            <p:nvPr/>
          </p:nvCxnSpPr>
          <p:spPr>
            <a:xfrm flipV="1">
              <a:off x="9733827" y="5606925"/>
              <a:ext cx="1524000" cy="944880"/>
            </a:xfrm>
            <a:prstGeom prst="straightConnector1">
              <a:avLst/>
            </a:prstGeom>
            <a:ln w="6350" cmpd="sng"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Google Shape;735;p53"/>
            <p:cNvSpPr txBox="1"/>
            <p:nvPr/>
          </p:nvSpPr>
          <p:spPr>
            <a:xfrm flipH="1">
              <a:off x="11099101" y="5431415"/>
              <a:ext cx="447396" cy="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/>
                <a:t>t</a:t>
              </a:r>
              <a:endParaRPr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74"/>
          <p:cNvSpPr/>
          <p:nvPr/>
        </p:nvSpPr>
        <p:spPr>
          <a:xfrm>
            <a:off x="6297959" y="2823935"/>
            <a:ext cx="5040135" cy="148478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74"/>
          <p:cNvSpPr/>
          <p:nvPr/>
        </p:nvSpPr>
        <p:spPr>
          <a:xfrm>
            <a:off x="822395" y="2818662"/>
            <a:ext cx="4355360" cy="148478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74"/>
          <p:cNvSpPr txBox="1">
            <a:spLocks noGrp="1"/>
          </p:cNvSpPr>
          <p:nvPr>
            <p:ph type="title"/>
          </p:nvPr>
        </p:nvSpPr>
        <p:spPr>
          <a:xfrm>
            <a:off x="636991" y="137919"/>
            <a:ext cx="11370691" cy="47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Helvetica Neue"/>
              <a:buNone/>
            </a:pPr>
            <a:r>
              <a:rPr lang="en-GB" sz="2340" dirty="0"/>
              <a:t>GESTURES (Seven CLASSES)</a:t>
            </a:r>
            <a:endParaRPr sz="2340" dirty="0"/>
          </a:p>
        </p:txBody>
      </p:sp>
      <p:sp>
        <p:nvSpPr>
          <p:cNvPr id="2635" name="Google Shape;2635;p74"/>
          <p:cNvSpPr txBox="1">
            <a:spLocks noGrp="1"/>
          </p:cNvSpPr>
          <p:nvPr>
            <p:ph type="sldNum" idx="12"/>
          </p:nvPr>
        </p:nvSpPr>
        <p:spPr>
          <a:xfrm>
            <a:off x="9072880" y="6637505"/>
            <a:ext cx="2844800" cy="13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636" name="Google Shape;2636;p74"/>
          <p:cNvSpPr/>
          <p:nvPr/>
        </p:nvSpPr>
        <p:spPr>
          <a:xfrm rot="-5400000">
            <a:off x="836255" y="1453287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7" name="Google Shape;2637;p74"/>
          <p:cNvCxnSpPr/>
          <p:nvPr/>
        </p:nvCxnSpPr>
        <p:spPr>
          <a:xfrm>
            <a:off x="822395" y="9930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8" name="Google Shape;2638;p74"/>
          <p:cNvSpPr txBox="1"/>
          <p:nvPr/>
        </p:nvSpPr>
        <p:spPr>
          <a:xfrm>
            <a:off x="796533" y="1941552"/>
            <a:ext cx="749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take_off</a:t>
            </a:r>
            <a:endParaRPr dirty="0"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id=1</a:t>
            </a:r>
            <a:endParaRPr dirty="0">
              <a:latin typeface="Bahnschrift Light" panose="020B0502040204020203" pitchFamily="34" charset="0"/>
            </a:endParaRPr>
          </a:p>
        </p:txBody>
      </p:sp>
      <p:cxnSp>
        <p:nvCxnSpPr>
          <p:cNvPr id="2639" name="Google Shape;2639;p74"/>
          <p:cNvCxnSpPr/>
          <p:nvPr/>
        </p:nvCxnSpPr>
        <p:spPr>
          <a:xfrm>
            <a:off x="1951682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0" name="Google Shape;2640;p74"/>
          <p:cNvCxnSpPr/>
          <p:nvPr/>
        </p:nvCxnSpPr>
        <p:spPr>
          <a:xfrm rot="10800000" flipH="1">
            <a:off x="1925831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1" name="Google Shape;2641;p74"/>
          <p:cNvCxnSpPr/>
          <p:nvPr/>
        </p:nvCxnSpPr>
        <p:spPr>
          <a:xfrm rot="10800000" flipH="1">
            <a:off x="1894946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2" name="Google Shape;2642;p74"/>
          <p:cNvCxnSpPr/>
          <p:nvPr/>
        </p:nvCxnSpPr>
        <p:spPr>
          <a:xfrm rot="10800000">
            <a:off x="1921676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3" name="Google Shape;2643;p74"/>
          <p:cNvCxnSpPr/>
          <p:nvPr/>
        </p:nvCxnSpPr>
        <p:spPr>
          <a:xfrm rot="10800000">
            <a:off x="2146002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4" name="Google Shape;2644;p74"/>
          <p:cNvCxnSpPr/>
          <p:nvPr/>
        </p:nvCxnSpPr>
        <p:spPr>
          <a:xfrm rot="10800000">
            <a:off x="2175262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5" name="Google Shape;2645;p74"/>
          <p:cNvCxnSpPr/>
          <p:nvPr/>
        </p:nvCxnSpPr>
        <p:spPr>
          <a:xfrm rot="10800000" flipH="1">
            <a:off x="2052039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6" name="Google Shape;2646;p74"/>
          <p:cNvCxnSpPr/>
          <p:nvPr/>
        </p:nvCxnSpPr>
        <p:spPr>
          <a:xfrm rot="10800000" flipH="1">
            <a:off x="1915001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7" name="Google Shape;2647;p74"/>
          <p:cNvCxnSpPr/>
          <p:nvPr/>
        </p:nvCxnSpPr>
        <p:spPr>
          <a:xfrm rot="10800000">
            <a:off x="2175230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8" name="Google Shape;2648;p74"/>
          <p:cNvCxnSpPr/>
          <p:nvPr/>
        </p:nvCxnSpPr>
        <p:spPr>
          <a:xfrm rot="10800000">
            <a:off x="2181936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9" name="Google Shape;2649;p74"/>
          <p:cNvCxnSpPr/>
          <p:nvPr/>
        </p:nvCxnSpPr>
        <p:spPr>
          <a:xfrm rot="10800000" flipH="1">
            <a:off x="1913713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0" name="Google Shape;2650;p74"/>
          <p:cNvCxnSpPr/>
          <p:nvPr/>
        </p:nvCxnSpPr>
        <p:spPr>
          <a:xfrm>
            <a:off x="2202070" y="14968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1" name="Google Shape;2651;p74"/>
          <p:cNvCxnSpPr/>
          <p:nvPr/>
        </p:nvCxnSpPr>
        <p:spPr>
          <a:xfrm>
            <a:off x="2221501" y="16646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2" name="Google Shape;2652;p74"/>
          <p:cNvCxnSpPr/>
          <p:nvPr/>
        </p:nvCxnSpPr>
        <p:spPr>
          <a:xfrm>
            <a:off x="2075666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3" name="Google Shape;2653;p74"/>
          <p:cNvCxnSpPr/>
          <p:nvPr/>
        </p:nvCxnSpPr>
        <p:spPr>
          <a:xfrm rot="10800000" flipH="1">
            <a:off x="1877050" y="15270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4" name="Google Shape;2654;p74"/>
          <p:cNvCxnSpPr/>
          <p:nvPr/>
        </p:nvCxnSpPr>
        <p:spPr>
          <a:xfrm rot="10800000" flipH="1">
            <a:off x="1847658" y="16634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5" name="Google Shape;2655;p74"/>
          <p:cNvCxnSpPr/>
          <p:nvPr/>
        </p:nvCxnSpPr>
        <p:spPr>
          <a:xfrm rot="10800000" flipH="1">
            <a:off x="2062640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6" name="Google Shape;2656;p74"/>
          <p:cNvCxnSpPr/>
          <p:nvPr/>
        </p:nvCxnSpPr>
        <p:spPr>
          <a:xfrm rot="10800000" flipH="1">
            <a:off x="1974321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57" name="Google Shape;2657;p74"/>
          <p:cNvSpPr/>
          <p:nvPr/>
        </p:nvSpPr>
        <p:spPr>
          <a:xfrm>
            <a:off x="2215153" y="16534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74"/>
          <p:cNvSpPr/>
          <p:nvPr/>
        </p:nvSpPr>
        <p:spPr>
          <a:xfrm>
            <a:off x="2230771" y="18273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74"/>
          <p:cNvSpPr/>
          <p:nvPr/>
        </p:nvSpPr>
        <p:spPr>
          <a:xfrm>
            <a:off x="2195987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74"/>
          <p:cNvSpPr/>
          <p:nvPr/>
        </p:nvSpPr>
        <p:spPr>
          <a:xfrm>
            <a:off x="2091403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74"/>
          <p:cNvSpPr/>
          <p:nvPr/>
        </p:nvSpPr>
        <p:spPr>
          <a:xfrm>
            <a:off x="1956004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74"/>
          <p:cNvSpPr/>
          <p:nvPr/>
        </p:nvSpPr>
        <p:spPr>
          <a:xfrm>
            <a:off x="1898240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74"/>
          <p:cNvSpPr/>
          <p:nvPr/>
        </p:nvSpPr>
        <p:spPr>
          <a:xfrm>
            <a:off x="1871472" y="16462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74"/>
          <p:cNvSpPr/>
          <p:nvPr/>
        </p:nvSpPr>
        <p:spPr>
          <a:xfrm>
            <a:off x="1838449" y="18101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74"/>
          <p:cNvSpPr/>
          <p:nvPr/>
        </p:nvSpPr>
        <p:spPr>
          <a:xfrm>
            <a:off x="2048353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74"/>
          <p:cNvSpPr/>
          <p:nvPr/>
        </p:nvSpPr>
        <p:spPr>
          <a:xfrm>
            <a:off x="2060657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74"/>
          <p:cNvSpPr/>
          <p:nvPr/>
        </p:nvSpPr>
        <p:spPr>
          <a:xfrm>
            <a:off x="2140913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74"/>
          <p:cNvSpPr/>
          <p:nvPr/>
        </p:nvSpPr>
        <p:spPr>
          <a:xfrm>
            <a:off x="1932681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74"/>
          <p:cNvSpPr/>
          <p:nvPr/>
        </p:nvSpPr>
        <p:spPr>
          <a:xfrm>
            <a:off x="2180672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74"/>
          <p:cNvSpPr/>
          <p:nvPr/>
        </p:nvSpPr>
        <p:spPr>
          <a:xfrm>
            <a:off x="1906754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74"/>
          <p:cNvSpPr/>
          <p:nvPr/>
        </p:nvSpPr>
        <p:spPr>
          <a:xfrm>
            <a:off x="2166031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74"/>
          <p:cNvSpPr/>
          <p:nvPr/>
        </p:nvSpPr>
        <p:spPr>
          <a:xfrm>
            <a:off x="2243958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74"/>
          <p:cNvSpPr/>
          <p:nvPr/>
        </p:nvSpPr>
        <p:spPr>
          <a:xfrm>
            <a:off x="2197336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74"/>
          <p:cNvSpPr/>
          <p:nvPr/>
        </p:nvSpPr>
        <p:spPr>
          <a:xfrm>
            <a:off x="1909188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74"/>
          <p:cNvSpPr/>
          <p:nvPr/>
        </p:nvSpPr>
        <p:spPr>
          <a:xfrm>
            <a:off x="1872190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74"/>
          <p:cNvSpPr/>
          <p:nvPr/>
        </p:nvSpPr>
        <p:spPr>
          <a:xfrm>
            <a:off x="1913891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77" name="Google Shape;2677;p74"/>
          <p:cNvCxnSpPr/>
          <p:nvPr/>
        </p:nvCxnSpPr>
        <p:spPr>
          <a:xfrm>
            <a:off x="4516288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8" name="Google Shape;2678;p74"/>
          <p:cNvCxnSpPr/>
          <p:nvPr/>
        </p:nvCxnSpPr>
        <p:spPr>
          <a:xfrm rot="10800000" flipH="1">
            <a:off x="4490437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9" name="Google Shape;2679;p74"/>
          <p:cNvCxnSpPr/>
          <p:nvPr/>
        </p:nvCxnSpPr>
        <p:spPr>
          <a:xfrm rot="10800000" flipH="1">
            <a:off x="4459552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0" name="Google Shape;2680;p74"/>
          <p:cNvCxnSpPr/>
          <p:nvPr/>
        </p:nvCxnSpPr>
        <p:spPr>
          <a:xfrm rot="10800000">
            <a:off x="4486282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1" name="Google Shape;2681;p74"/>
          <p:cNvCxnSpPr/>
          <p:nvPr/>
        </p:nvCxnSpPr>
        <p:spPr>
          <a:xfrm rot="10800000">
            <a:off x="4710608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2" name="Google Shape;2682;p74"/>
          <p:cNvCxnSpPr/>
          <p:nvPr/>
        </p:nvCxnSpPr>
        <p:spPr>
          <a:xfrm rot="10800000">
            <a:off x="4739868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3" name="Google Shape;2683;p74"/>
          <p:cNvCxnSpPr/>
          <p:nvPr/>
        </p:nvCxnSpPr>
        <p:spPr>
          <a:xfrm rot="10800000" flipH="1">
            <a:off x="4616645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4" name="Google Shape;2684;p74"/>
          <p:cNvCxnSpPr/>
          <p:nvPr/>
        </p:nvCxnSpPr>
        <p:spPr>
          <a:xfrm rot="10800000" flipH="1">
            <a:off x="4479607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5" name="Google Shape;2685;p74"/>
          <p:cNvCxnSpPr/>
          <p:nvPr/>
        </p:nvCxnSpPr>
        <p:spPr>
          <a:xfrm rot="10800000">
            <a:off x="4739836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6" name="Google Shape;2686;p74"/>
          <p:cNvCxnSpPr/>
          <p:nvPr/>
        </p:nvCxnSpPr>
        <p:spPr>
          <a:xfrm rot="10800000">
            <a:off x="4746542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7" name="Google Shape;2687;p74"/>
          <p:cNvCxnSpPr/>
          <p:nvPr/>
        </p:nvCxnSpPr>
        <p:spPr>
          <a:xfrm rot="10800000" flipH="1">
            <a:off x="4478319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8" name="Google Shape;2688;p74"/>
          <p:cNvCxnSpPr/>
          <p:nvPr/>
        </p:nvCxnSpPr>
        <p:spPr>
          <a:xfrm rot="10800000" flipH="1">
            <a:off x="4766676" y="1319093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9" name="Google Shape;2689;p74"/>
          <p:cNvCxnSpPr/>
          <p:nvPr/>
        </p:nvCxnSpPr>
        <p:spPr>
          <a:xfrm rot="10800000" flipH="1">
            <a:off x="4800223" y="1141239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0" name="Google Shape;2690;p74"/>
          <p:cNvCxnSpPr/>
          <p:nvPr/>
        </p:nvCxnSpPr>
        <p:spPr>
          <a:xfrm>
            <a:off x="4640272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1" name="Google Shape;2691;p74"/>
          <p:cNvCxnSpPr/>
          <p:nvPr/>
        </p:nvCxnSpPr>
        <p:spPr>
          <a:xfrm>
            <a:off x="4449983" y="1348162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2" name="Google Shape;2692;p74"/>
          <p:cNvCxnSpPr/>
          <p:nvPr/>
        </p:nvCxnSpPr>
        <p:spPr>
          <a:xfrm rot="10800000">
            <a:off x="4446821" y="1163631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3" name="Google Shape;2693;p74"/>
          <p:cNvCxnSpPr/>
          <p:nvPr/>
        </p:nvCxnSpPr>
        <p:spPr>
          <a:xfrm rot="10800000" flipH="1">
            <a:off x="4627246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4" name="Google Shape;2694;p74"/>
          <p:cNvCxnSpPr/>
          <p:nvPr/>
        </p:nvCxnSpPr>
        <p:spPr>
          <a:xfrm rot="10800000" flipH="1">
            <a:off x="4538927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5" name="Google Shape;2695;p74"/>
          <p:cNvSpPr/>
          <p:nvPr/>
        </p:nvSpPr>
        <p:spPr>
          <a:xfrm>
            <a:off x="4793875" y="13061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74"/>
          <p:cNvSpPr/>
          <p:nvPr/>
        </p:nvSpPr>
        <p:spPr>
          <a:xfrm>
            <a:off x="4802627" y="11214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74"/>
          <p:cNvSpPr/>
          <p:nvPr/>
        </p:nvSpPr>
        <p:spPr>
          <a:xfrm>
            <a:off x="4760593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74"/>
          <p:cNvSpPr/>
          <p:nvPr/>
        </p:nvSpPr>
        <p:spPr>
          <a:xfrm>
            <a:off x="4656009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74"/>
          <p:cNvSpPr/>
          <p:nvPr/>
        </p:nvSpPr>
        <p:spPr>
          <a:xfrm>
            <a:off x="4520610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74"/>
          <p:cNvSpPr/>
          <p:nvPr/>
        </p:nvSpPr>
        <p:spPr>
          <a:xfrm>
            <a:off x="4462846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4442059" y="13270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4441557" y="1136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74"/>
          <p:cNvSpPr/>
          <p:nvPr/>
        </p:nvSpPr>
        <p:spPr>
          <a:xfrm>
            <a:off x="4612959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74"/>
          <p:cNvSpPr/>
          <p:nvPr/>
        </p:nvSpPr>
        <p:spPr>
          <a:xfrm>
            <a:off x="4625263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74"/>
          <p:cNvSpPr/>
          <p:nvPr/>
        </p:nvSpPr>
        <p:spPr>
          <a:xfrm>
            <a:off x="4705519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74"/>
          <p:cNvSpPr/>
          <p:nvPr/>
        </p:nvSpPr>
        <p:spPr>
          <a:xfrm>
            <a:off x="4497287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74"/>
          <p:cNvSpPr/>
          <p:nvPr/>
        </p:nvSpPr>
        <p:spPr>
          <a:xfrm>
            <a:off x="4745278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74"/>
          <p:cNvSpPr/>
          <p:nvPr/>
        </p:nvSpPr>
        <p:spPr>
          <a:xfrm>
            <a:off x="4471360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74"/>
          <p:cNvSpPr/>
          <p:nvPr/>
        </p:nvSpPr>
        <p:spPr>
          <a:xfrm>
            <a:off x="4730637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74"/>
          <p:cNvSpPr/>
          <p:nvPr/>
        </p:nvSpPr>
        <p:spPr>
          <a:xfrm>
            <a:off x="4808564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74"/>
          <p:cNvSpPr/>
          <p:nvPr/>
        </p:nvSpPr>
        <p:spPr>
          <a:xfrm>
            <a:off x="4761942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74"/>
          <p:cNvSpPr/>
          <p:nvPr/>
        </p:nvSpPr>
        <p:spPr>
          <a:xfrm>
            <a:off x="4473794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74"/>
          <p:cNvSpPr/>
          <p:nvPr/>
        </p:nvSpPr>
        <p:spPr>
          <a:xfrm>
            <a:off x="4436796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74"/>
          <p:cNvSpPr/>
          <p:nvPr/>
        </p:nvSpPr>
        <p:spPr>
          <a:xfrm>
            <a:off x="4478497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5" name="Google Shape;2715;p74"/>
          <p:cNvCxnSpPr/>
          <p:nvPr/>
        </p:nvCxnSpPr>
        <p:spPr>
          <a:xfrm>
            <a:off x="822395" y="2478981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6" name="Google Shape;2716;p74"/>
          <p:cNvCxnSpPr/>
          <p:nvPr/>
        </p:nvCxnSpPr>
        <p:spPr>
          <a:xfrm>
            <a:off x="3265951" y="18656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7" name="Google Shape;2717;p74"/>
          <p:cNvCxnSpPr/>
          <p:nvPr/>
        </p:nvCxnSpPr>
        <p:spPr>
          <a:xfrm rot="10800000" flipH="1">
            <a:off x="3240100" y="18750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8" name="Google Shape;2718;p74"/>
          <p:cNvCxnSpPr/>
          <p:nvPr/>
        </p:nvCxnSpPr>
        <p:spPr>
          <a:xfrm rot="10800000" flipH="1">
            <a:off x="3209215" y="22732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9" name="Google Shape;2719;p74"/>
          <p:cNvCxnSpPr/>
          <p:nvPr/>
        </p:nvCxnSpPr>
        <p:spPr>
          <a:xfrm rot="10800000">
            <a:off x="3235945" y="20727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0" name="Google Shape;2720;p74"/>
          <p:cNvCxnSpPr/>
          <p:nvPr/>
        </p:nvCxnSpPr>
        <p:spPr>
          <a:xfrm rot="10800000">
            <a:off x="3460271" y="18738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1" name="Google Shape;2721;p74"/>
          <p:cNvCxnSpPr/>
          <p:nvPr/>
        </p:nvCxnSpPr>
        <p:spPr>
          <a:xfrm rot="10800000">
            <a:off x="3489531" y="20640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2" name="Google Shape;2722;p74"/>
          <p:cNvCxnSpPr/>
          <p:nvPr/>
        </p:nvCxnSpPr>
        <p:spPr>
          <a:xfrm rot="10800000" flipH="1">
            <a:off x="3366308" y="14938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3" name="Google Shape;2723;p74"/>
          <p:cNvCxnSpPr/>
          <p:nvPr/>
        </p:nvCxnSpPr>
        <p:spPr>
          <a:xfrm rot="10800000" flipH="1">
            <a:off x="3229270" y="22732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4" name="Google Shape;2724;p74"/>
          <p:cNvCxnSpPr/>
          <p:nvPr/>
        </p:nvCxnSpPr>
        <p:spPr>
          <a:xfrm rot="10800000">
            <a:off x="3489499" y="22591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5" name="Google Shape;2725;p74"/>
          <p:cNvCxnSpPr/>
          <p:nvPr/>
        </p:nvCxnSpPr>
        <p:spPr>
          <a:xfrm rot="10800000">
            <a:off x="3496205" y="22591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6" name="Google Shape;2726;p74"/>
          <p:cNvCxnSpPr/>
          <p:nvPr/>
        </p:nvCxnSpPr>
        <p:spPr>
          <a:xfrm rot="10800000" flipH="1">
            <a:off x="3227982" y="14967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7" name="Google Shape;2727;p74"/>
          <p:cNvCxnSpPr/>
          <p:nvPr/>
        </p:nvCxnSpPr>
        <p:spPr>
          <a:xfrm>
            <a:off x="3516339" y="14968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8" name="Google Shape;2728;p74"/>
          <p:cNvCxnSpPr/>
          <p:nvPr/>
        </p:nvCxnSpPr>
        <p:spPr>
          <a:xfrm>
            <a:off x="3716432" y="14964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9" name="Google Shape;2729;p74"/>
          <p:cNvCxnSpPr/>
          <p:nvPr/>
        </p:nvCxnSpPr>
        <p:spPr>
          <a:xfrm>
            <a:off x="3389935" y="14968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0" name="Google Shape;2730;p74"/>
          <p:cNvCxnSpPr/>
          <p:nvPr/>
        </p:nvCxnSpPr>
        <p:spPr>
          <a:xfrm>
            <a:off x="3034917" y="15270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1" name="Google Shape;2731;p74"/>
          <p:cNvCxnSpPr/>
          <p:nvPr/>
        </p:nvCxnSpPr>
        <p:spPr>
          <a:xfrm rot="10800000">
            <a:off x="2846956" y="15306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2" name="Google Shape;2732;p74"/>
          <p:cNvCxnSpPr/>
          <p:nvPr/>
        </p:nvCxnSpPr>
        <p:spPr>
          <a:xfrm rot="10800000" flipH="1">
            <a:off x="3376909" y="13911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3" name="Google Shape;2733;p74"/>
          <p:cNvCxnSpPr/>
          <p:nvPr/>
        </p:nvCxnSpPr>
        <p:spPr>
          <a:xfrm rot="10800000" flipH="1">
            <a:off x="3288590" y="13820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4" name="Google Shape;2734;p74"/>
          <p:cNvSpPr/>
          <p:nvPr/>
        </p:nvSpPr>
        <p:spPr>
          <a:xfrm>
            <a:off x="3696567" y="14966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74"/>
          <p:cNvSpPr/>
          <p:nvPr/>
        </p:nvSpPr>
        <p:spPr>
          <a:xfrm>
            <a:off x="3892192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74"/>
          <p:cNvSpPr/>
          <p:nvPr/>
        </p:nvSpPr>
        <p:spPr>
          <a:xfrm>
            <a:off x="3510256" y="14873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7" name="Google Shape;2737;p74"/>
          <p:cNvSpPr/>
          <p:nvPr/>
        </p:nvSpPr>
        <p:spPr>
          <a:xfrm>
            <a:off x="3405672" y="1375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8" name="Google Shape;2738;p74"/>
          <p:cNvSpPr/>
          <p:nvPr/>
        </p:nvSpPr>
        <p:spPr>
          <a:xfrm>
            <a:off x="3270273" y="13941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74"/>
          <p:cNvSpPr/>
          <p:nvPr/>
        </p:nvSpPr>
        <p:spPr>
          <a:xfrm>
            <a:off x="3212509" y="1513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74"/>
          <p:cNvSpPr/>
          <p:nvPr/>
        </p:nvSpPr>
        <p:spPr>
          <a:xfrm>
            <a:off x="3013843" y="15201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74"/>
          <p:cNvSpPr/>
          <p:nvPr/>
        </p:nvSpPr>
        <p:spPr>
          <a:xfrm>
            <a:off x="2826862" y="15321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74"/>
          <p:cNvSpPr/>
          <p:nvPr/>
        </p:nvSpPr>
        <p:spPr>
          <a:xfrm>
            <a:off x="3362622" y="14836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74"/>
          <p:cNvSpPr/>
          <p:nvPr/>
        </p:nvSpPr>
        <p:spPr>
          <a:xfrm>
            <a:off x="3374926" y="18407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74"/>
          <p:cNvSpPr/>
          <p:nvPr/>
        </p:nvSpPr>
        <p:spPr>
          <a:xfrm>
            <a:off x="3455182" y="18549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74"/>
          <p:cNvSpPr/>
          <p:nvPr/>
        </p:nvSpPr>
        <p:spPr>
          <a:xfrm>
            <a:off x="3246950" y="18584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74"/>
          <p:cNvSpPr/>
          <p:nvPr/>
        </p:nvSpPr>
        <p:spPr>
          <a:xfrm>
            <a:off x="3494941" y="20503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74"/>
          <p:cNvSpPr/>
          <p:nvPr/>
        </p:nvSpPr>
        <p:spPr>
          <a:xfrm>
            <a:off x="3221023" y="20590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74"/>
          <p:cNvSpPr/>
          <p:nvPr/>
        </p:nvSpPr>
        <p:spPr>
          <a:xfrm>
            <a:off x="3480300" y="22471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p74"/>
          <p:cNvSpPr/>
          <p:nvPr/>
        </p:nvSpPr>
        <p:spPr>
          <a:xfrm>
            <a:off x="3558227" y="23019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Google Shape;2750;p74"/>
          <p:cNvSpPr/>
          <p:nvPr/>
        </p:nvSpPr>
        <p:spPr>
          <a:xfrm>
            <a:off x="3511605" y="23376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74"/>
          <p:cNvSpPr/>
          <p:nvPr/>
        </p:nvSpPr>
        <p:spPr>
          <a:xfrm>
            <a:off x="3223457" y="22620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74"/>
          <p:cNvSpPr/>
          <p:nvPr/>
        </p:nvSpPr>
        <p:spPr>
          <a:xfrm>
            <a:off x="3186459" y="23291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74"/>
          <p:cNvSpPr/>
          <p:nvPr/>
        </p:nvSpPr>
        <p:spPr>
          <a:xfrm>
            <a:off x="3228160" y="23364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p74"/>
          <p:cNvSpPr/>
          <p:nvPr/>
        </p:nvSpPr>
        <p:spPr>
          <a:xfrm>
            <a:off x="3512978" y="116744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p74"/>
          <p:cNvSpPr/>
          <p:nvPr/>
        </p:nvSpPr>
        <p:spPr>
          <a:xfrm flipH="1">
            <a:off x="2835608" y="1199956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6" name="Google Shape;2756;p74"/>
          <p:cNvCxnSpPr/>
          <p:nvPr/>
        </p:nvCxnSpPr>
        <p:spPr>
          <a:xfrm>
            <a:off x="6298094" y="9930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7" name="Google Shape;2757;p74"/>
          <p:cNvCxnSpPr/>
          <p:nvPr/>
        </p:nvCxnSpPr>
        <p:spPr>
          <a:xfrm>
            <a:off x="6298094" y="2478981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8" name="Google Shape;2758;p74"/>
          <p:cNvCxnSpPr/>
          <p:nvPr/>
        </p:nvCxnSpPr>
        <p:spPr>
          <a:xfrm>
            <a:off x="854453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9" name="Google Shape;2759;p74"/>
          <p:cNvCxnSpPr/>
          <p:nvPr/>
        </p:nvCxnSpPr>
        <p:spPr>
          <a:xfrm rot="10800000" flipH="1">
            <a:off x="851868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0" name="Google Shape;2760;p74"/>
          <p:cNvCxnSpPr/>
          <p:nvPr/>
        </p:nvCxnSpPr>
        <p:spPr>
          <a:xfrm rot="10800000" flipH="1">
            <a:off x="848780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1" name="Google Shape;2761;p74"/>
          <p:cNvCxnSpPr/>
          <p:nvPr/>
        </p:nvCxnSpPr>
        <p:spPr>
          <a:xfrm rot="10800000">
            <a:off x="851453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2" name="Google Shape;2762;p74"/>
          <p:cNvCxnSpPr/>
          <p:nvPr/>
        </p:nvCxnSpPr>
        <p:spPr>
          <a:xfrm rot="10800000">
            <a:off x="873885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3" name="Google Shape;2763;p74"/>
          <p:cNvCxnSpPr/>
          <p:nvPr/>
        </p:nvCxnSpPr>
        <p:spPr>
          <a:xfrm rot="10800000">
            <a:off x="876811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4" name="Google Shape;2764;p74"/>
          <p:cNvCxnSpPr/>
          <p:nvPr/>
        </p:nvCxnSpPr>
        <p:spPr>
          <a:xfrm rot="10800000" flipH="1">
            <a:off x="864489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5" name="Google Shape;2765;p74"/>
          <p:cNvCxnSpPr/>
          <p:nvPr/>
        </p:nvCxnSpPr>
        <p:spPr>
          <a:xfrm rot="10800000" flipH="1">
            <a:off x="850785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6" name="Google Shape;2766;p74"/>
          <p:cNvCxnSpPr/>
          <p:nvPr/>
        </p:nvCxnSpPr>
        <p:spPr>
          <a:xfrm rot="10800000">
            <a:off x="876808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7" name="Google Shape;2767;p74"/>
          <p:cNvCxnSpPr/>
          <p:nvPr/>
        </p:nvCxnSpPr>
        <p:spPr>
          <a:xfrm rot="10800000">
            <a:off x="877479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8" name="Google Shape;2768;p74"/>
          <p:cNvCxnSpPr/>
          <p:nvPr/>
        </p:nvCxnSpPr>
        <p:spPr>
          <a:xfrm rot="10800000" flipH="1">
            <a:off x="850656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9" name="Google Shape;2769;p74"/>
          <p:cNvCxnSpPr/>
          <p:nvPr/>
        </p:nvCxnSpPr>
        <p:spPr>
          <a:xfrm>
            <a:off x="866852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0" name="Google Shape;2770;p74"/>
          <p:cNvCxnSpPr/>
          <p:nvPr/>
        </p:nvCxnSpPr>
        <p:spPr>
          <a:xfrm rot="10800000" flipH="1">
            <a:off x="8355604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1" name="Google Shape;2771;p74"/>
          <p:cNvCxnSpPr/>
          <p:nvPr/>
        </p:nvCxnSpPr>
        <p:spPr>
          <a:xfrm flipH="1">
            <a:off x="8219134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2" name="Google Shape;2772;p74"/>
          <p:cNvCxnSpPr/>
          <p:nvPr/>
        </p:nvCxnSpPr>
        <p:spPr>
          <a:xfrm rot="10800000" flipH="1">
            <a:off x="865549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3" name="Google Shape;2773;p74"/>
          <p:cNvCxnSpPr/>
          <p:nvPr/>
        </p:nvCxnSpPr>
        <p:spPr>
          <a:xfrm rot="10800000" flipH="1">
            <a:off x="856717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74" name="Google Shape;2774;p74"/>
          <p:cNvSpPr/>
          <p:nvPr/>
        </p:nvSpPr>
        <p:spPr>
          <a:xfrm>
            <a:off x="868425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5" name="Google Shape;2775;p74"/>
          <p:cNvSpPr/>
          <p:nvPr/>
        </p:nvSpPr>
        <p:spPr>
          <a:xfrm>
            <a:off x="854885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6" name="Google Shape;2776;p74"/>
          <p:cNvSpPr/>
          <p:nvPr/>
        </p:nvSpPr>
        <p:spPr>
          <a:xfrm>
            <a:off x="849109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7" name="Google Shape;2777;p74"/>
          <p:cNvSpPr/>
          <p:nvPr/>
        </p:nvSpPr>
        <p:spPr>
          <a:xfrm>
            <a:off x="8334115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p74"/>
          <p:cNvSpPr/>
          <p:nvPr/>
        </p:nvSpPr>
        <p:spPr>
          <a:xfrm>
            <a:off x="8202504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9" name="Google Shape;2779;p74"/>
          <p:cNvSpPr/>
          <p:nvPr/>
        </p:nvSpPr>
        <p:spPr>
          <a:xfrm>
            <a:off x="864120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p74"/>
          <p:cNvSpPr/>
          <p:nvPr/>
        </p:nvSpPr>
        <p:spPr>
          <a:xfrm>
            <a:off x="865351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1" name="Google Shape;2781;p74"/>
          <p:cNvSpPr/>
          <p:nvPr/>
        </p:nvSpPr>
        <p:spPr>
          <a:xfrm>
            <a:off x="873376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74"/>
          <p:cNvSpPr/>
          <p:nvPr/>
        </p:nvSpPr>
        <p:spPr>
          <a:xfrm>
            <a:off x="852553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p74"/>
          <p:cNvSpPr/>
          <p:nvPr/>
        </p:nvSpPr>
        <p:spPr>
          <a:xfrm>
            <a:off x="877352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p74"/>
          <p:cNvSpPr/>
          <p:nvPr/>
        </p:nvSpPr>
        <p:spPr>
          <a:xfrm>
            <a:off x="849960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4"/>
          <p:cNvSpPr/>
          <p:nvPr/>
        </p:nvSpPr>
        <p:spPr>
          <a:xfrm>
            <a:off x="875888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6" name="Google Shape;2786;p74"/>
          <p:cNvSpPr/>
          <p:nvPr/>
        </p:nvSpPr>
        <p:spPr>
          <a:xfrm>
            <a:off x="883681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7" name="Google Shape;2787;p74"/>
          <p:cNvSpPr/>
          <p:nvPr/>
        </p:nvSpPr>
        <p:spPr>
          <a:xfrm>
            <a:off x="879019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74"/>
          <p:cNvSpPr/>
          <p:nvPr/>
        </p:nvSpPr>
        <p:spPr>
          <a:xfrm>
            <a:off x="850204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9" name="Google Shape;2789;p74"/>
          <p:cNvSpPr/>
          <p:nvPr/>
        </p:nvSpPr>
        <p:spPr>
          <a:xfrm>
            <a:off x="846504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74"/>
          <p:cNvSpPr/>
          <p:nvPr/>
        </p:nvSpPr>
        <p:spPr>
          <a:xfrm>
            <a:off x="850674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74"/>
          <p:cNvSpPr/>
          <p:nvPr/>
        </p:nvSpPr>
        <p:spPr>
          <a:xfrm rot="10800000">
            <a:off x="6318528" y="1369504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74"/>
          <p:cNvSpPr/>
          <p:nvPr/>
        </p:nvSpPr>
        <p:spPr>
          <a:xfrm>
            <a:off x="6379561" y="3213352"/>
            <a:ext cx="596900" cy="349250"/>
          </a:xfrm>
          <a:prstGeom prst="rightArrow">
            <a:avLst>
              <a:gd name="adj1" fmla="val 50000"/>
              <a:gd name="adj2" fmla="val 875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74"/>
          <p:cNvSpPr txBox="1"/>
          <p:nvPr/>
        </p:nvSpPr>
        <p:spPr>
          <a:xfrm>
            <a:off x="6352620" y="1890198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left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id=4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4" name="Google Shape;2794;p74"/>
          <p:cNvSpPr txBox="1"/>
          <p:nvPr/>
        </p:nvSpPr>
        <p:spPr>
          <a:xfrm>
            <a:off x="6344315" y="3734046"/>
            <a:ext cx="5895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right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id=5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795" name="Google Shape;2795;p74"/>
          <p:cNvSpPr/>
          <p:nvPr/>
        </p:nvSpPr>
        <p:spPr>
          <a:xfrm flipH="1">
            <a:off x="8150017" y="148231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6" name="Google Shape;2796;p74"/>
          <p:cNvCxnSpPr/>
          <p:nvPr/>
        </p:nvCxnSpPr>
        <p:spPr>
          <a:xfrm>
            <a:off x="8799620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7" name="Google Shape;2797;p74"/>
          <p:cNvCxnSpPr/>
          <p:nvPr/>
        </p:nvCxnSpPr>
        <p:spPr>
          <a:xfrm>
            <a:off x="8819051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8" name="Google Shape;2798;p74"/>
          <p:cNvSpPr/>
          <p:nvPr/>
        </p:nvSpPr>
        <p:spPr>
          <a:xfrm>
            <a:off x="8812703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74"/>
          <p:cNvSpPr/>
          <p:nvPr/>
        </p:nvSpPr>
        <p:spPr>
          <a:xfrm>
            <a:off x="8828321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74"/>
          <p:cNvSpPr/>
          <p:nvPr/>
        </p:nvSpPr>
        <p:spPr>
          <a:xfrm>
            <a:off x="8793537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74"/>
          <p:cNvCxnSpPr/>
          <p:nvPr/>
        </p:nvCxnSpPr>
        <p:spPr>
          <a:xfrm>
            <a:off x="6298094" y="28215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2" name="Google Shape;2802;p74"/>
          <p:cNvCxnSpPr/>
          <p:nvPr/>
        </p:nvCxnSpPr>
        <p:spPr>
          <a:xfrm>
            <a:off x="6298094" y="430745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3" name="Google Shape;2803;p74"/>
          <p:cNvCxnSpPr/>
          <p:nvPr/>
        </p:nvCxnSpPr>
        <p:spPr>
          <a:xfrm>
            <a:off x="822395" y="46783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4" name="Google Shape;2804;p74"/>
          <p:cNvCxnSpPr/>
          <p:nvPr/>
        </p:nvCxnSpPr>
        <p:spPr>
          <a:xfrm>
            <a:off x="2259509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5" name="Google Shape;2805;p74"/>
          <p:cNvCxnSpPr/>
          <p:nvPr/>
        </p:nvCxnSpPr>
        <p:spPr>
          <a:xfrm rot="10800000" flipH="1">
            <a:off x="2233658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6" name="Google Shape;2806;p74"/>
          <p:cNvCxnSpPr/>
          <p:nvPr/>
        </p:nvCxnSpPr>
        <p:spPr>
          <a:xfrm rot="10800000" flipH="1">
            <a:off x="2202773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7" name="Google Shape;2807;p74"/>
          <p:cNvCxnSpPr/>
          <p:nvPr/>
        </p:nvCxnSpPr>
        <p:spPr>
          <a:xfrm rot="10800000">
            <a:off x="2229503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8" name="Google Shape;2808;p74"/>
          <p:cNvCxnSpPr/>
          <p:nvPr/>
        </p:nvCxnSpPr>
        <p:spPr>
          <a:xfrm rot="10800000">
            <a:off x="2453829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09" name="Google Shape;2809;p74"/>
          <p:cNvCxnSpPr/>
          <p:nvPr/>
        </p:nvCxnSpPr>
        <p:spPr>
          <a:xfrm rot="10800000">
            <a:off x="2483089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0" name="Google Shape;2810;p74"/>
          <p:cNvCxnSpPr/>
          <p:nvPr/>
        </p:nvCxnSpPr>
        <p:spPr>
          <a:xfrm rot="10800000" flipH="1">
            <a:off x="2359866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1" name="Google Shape;2811;p74"/>
          <p:cNvCxnSpPr/>
          <p:nvPr/>
        </p:nvCxnSpPr>
        <p:spPr>
          <a:xfrm rot="10800000" flipH="1">
            <a:off x="2222828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2" name="Google Shape;2812;p74"/>
          <p:cNvCxnSpPr/>
          <p:nvPr/>
        </p:nvCxnSpPr>
        <p:spPr>
          <a:xfrm rot="10800000">
            <a:off x="2483057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3" name="Google Shape;2813;p74"/>
          <p:cNvCxnSpPr/>
          <p:nvPr/>
        </p:nvCxnSpPr>
        <p:spPr>
          <a:xfrm rot="10800000">
            <a:off x="2489763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4" name="Google Shape;2814;p74"/>
          <p:cNvCxnSpPr/>
          <p:nvPr/>
        </p:nvCxnSpPr>
        <p:spPr>
          <a:xfrm rot="10800000" flipH="1">
            <a:off x="2221540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5" name="Google Shape;2815;p74"/>
          <p:cNvCxnSpPr/>
          <p:nvPr/>
        </p:nvCxnSpPr>
        <p:spPr>
          <a:xfrm>
            <a:off x="2509897" y="5182024"/>
            <a:ext cx="144925" cy="1215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6" name="Google Shape;2816;p74"/>
          <p:cNvCxnSpPr/>
          <p:nvPr/>
        </p:nvCxnSpPr>
        <p:spPr>
          <a:xfrm flipH="1">
            <a:off x="2512016" y="5209397"/>
            <a:ext cx="138405" cy="21162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7" name="Google Shape;2817;p74"/>
          <p:cNvCxnSpPr/>
          <p:nvPr/>
        </p:nvCxnSpPr>
        <p:spPr>
          <a:xfrm>
            <a:off x="2383493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8" name="Google Shape;2818;p74"/>
          <p:cNvCxnSpPr/>
          <p:nvPr/>
        </p:nvCxnSpPr>
        <p:spPr>
          <a:xfrm rot="10800000" flipH="1">
            <a:off x="2086373" y="5212296"/>
            <a:ext cx="119792" cy="1085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19" name="Google Shape;2819;p74"/>
          <p:cNvCxnSpPr/>
          <p:nvPr/>
        </p:nvCxnSpPr>
        <p:spPr>
          <a:xfrm rot="10800000">
            <a:off x="2096233" y="5230964"/>
            <a:ext cx="116427" cy="1277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0" name="Google Shape;2820;p74"/>
          <p:cNvCxnSpPr/>
          <p:nvPr/>
        </p:nvCxnSpPr>
        <p:spPr>
          <a:xfrm rot="10800000" flipH="1">
            <a:off x="2370467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1" name="Google Shape;2821;p74"/>
          <p:cNvCxnSpPr/>
          <p:nvPr/>
        </p:nvCxnSpPr>
        <p:spPr>
          <a:xfrm rot="10800000" flipH="1">
            <a:off x="2282148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22" name="Google Shape;2822;p74"/>
          <p:cNvSpPr/>
          <p:nvPr/>
        </p:nvSpPr>
        <p:spPr>
          <a:xfrm>
            <a:off x="2654822" y="52030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74"/>
          <p:cNvSpPr/>
          <p:nvPr/>
        </p:nvSpPr>
        <p:spPr>
          <a:xfrm>
            <a:off x="2493261" y="52239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74"/>
          <p:cNvSpPr/>
          <p:nvPr/>
        </p:nvSpPr>
        <p:spPr>
          <a:xfrm>
            <a:off x="250381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74"/>
          <p:cNvSpPr/>
          <p:nvPr/>
        </p:nvSpPr>
        <p:spPr>
          <a:xfrm>
            <a:off x="2399230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74"/>
          <p:cNvSpPr/>
          <p:nvPr/>
        </p:nvSpPr>
        <p:spPr>
          <a:xfrm>
            <a:off x="2263831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74"/>
          <p:cNvSpPr/>
          <p:nvPr/>
        </p:nvSpPr>
        <p:spPr>
          <a:xfrm>
            <a:off x="2206067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74"/>
          <p:cNvSpPr/>
          <p:nvPr/>
        </p:nvSpPr>
        <p:spPr>
          <a:xfrm>
            <a:off x="2084099" y="522858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9" name="Google Shape;2829;p74"/>
          <p:cNvSpPr/>
          <p:nvPr/>
        </p:nvSpPr>
        <p:spPr>
          <a:xfrm>
            <a:off x="2217230" y="52383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0" name="Google Shape;2830;p74"/>
          <p:cNvSpPr/>
          <p:nvPr/>
        </p:nvSpPr>
        <p:spPr>
          <a:xfrm>
            <a:off x="2356180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p74"/>
          <p:cNvSpPr/>
          <p:nvPr/>
        </p:nvSpPr>
        <p:spPr>
          <a:xfrm>
            <a:off x="2368484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2" name="Google Shape;2832;p74"/>
          <p:cNvSpPr/>
          <p:nvPr/>
        </p:nvSpPr>
        <p:spPr>
          <a:xfrm>
            <a:off x="2448740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74"/>
          <p:cNvSpPr/>
          <p:nvPr/>
        </p:nvSpPr>
        <p:spPr>
          <a:xfrm>
            <a:off x="2240508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4"/>
          <p:cNvSpPr/>
          <p:nvPr/>
        </p:nvSpPr>
        <p:spPr>
          <a:xfrm>
            <a:off x="2488499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4"/>
          <p:cNvSpPr/>
          <p:nvPr/>
        </p:nvSpPr>
        <p:spPr>
          <a:xfrm>
            <a:off x="2214581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4"/>
          <p:cNvSpPr/>
          <p:nvPr/>
        </p:nvSpPr>
        <p:spPr>
          <a:xfrm>
            <a:off x="2473858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4"/>
          <p:cNvSpPr/>
          <p:nvPr/>
        </p:nvSpPr>
        <p:spPr>
          <a:xfrm>
            <a:off x="2551785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8" name="Google Shape;2838;p74"/>
          <p:cNvSpPr/>
          <p:nvPr/>
        </p:nvSpPr>
        <p:spPr>
          <a:xfrm>
            <a:off x="2505163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9" name="Google Shape;2839;p74"/>
          <p:cNvSpPr/>
          <p:nvPr/>
        </p:nvSpPr>
        <p:spPr>
          <a:xfrm>
            <a:off x="2217015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p74"/>
          <p:cNvSpPr/>
          <p:nvPr/>
        </p:nvSpPr>
        <p:spPr>
          <a:xfrm>
            <a:off x="2180017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p74"/>
          <p:cNvSpPr/>
          <p:nvPr/>
        </p:nvSpPr>
        <p:spPr>
          <a:xfrm>
            <a:off x="2221718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2" name="Google Shape;2842;p74"/>
          <p:cNvCxnSpPr/>
          <p:nvPr/>
        </p:nvCxnSpPr>
        <p:spPr>
          <a:xfrm>
            <a:off x="822395" y="616420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3" name="Google Shape;2843;p74"/>
          <p:cNvCxnSpPr/>
          <p:nvPr/>
        </p:nvCxnSpPr>
        <p:spPr>
          <a:xfrm>
            <a:off x="4114803" y="555085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4" name="Google Shape;2844;p74"/>
          <p:cNvCxnSpPr/>
          <p:nvPr/>
        </p:nvCxnSpPr>
        <p:spPr>
          <a:xfrm rot="10800000" flipH="1">
            <a:off x="4088952" y="556028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5" name="Google Shape;2845;p74"/>
          <p:cNvCxnSpPr/>
          <p:nvPr/>
        </p:nvCxnSpPr>
        <p:spPr>
          <a:xfrm rot="10800000" flipH="1">
            <a:off x="4058067" y="595843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6" name="Google Shape;2846;p74"/>
          <p:cNvCxnSpPr/>
          <p:nvPr/>
        </p:nvCxnSpPr>
        <p:spPr>
          <a:xfrm rot="10800000">
            <a:off x="4084797" y="575800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7" name="Google Shape;2847;p74"/>
          <p:cNvCxnSpPr/>
          <p:nvPr/>
        </p:nvCxnSpPr>
        <p:spPr>
          <a:xfrm rot="10800000">
            <a:off x="4309123" y="555908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8" name="Google Shape;2848;p74"/>
          <p:cNvCxnSpPr/>
          <p:nvPr/>
        </p:nvCxnSpPr>
        <p:spPr>
          <a:xfrm rot="10800000">
            <a:off x="4338383" y="574928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9" name="Google Shape;2849;p74"/>
          <p:cNvCxnSpPr/>
          <p:nvPr/>
        </p:nvCxnSpPr>
        <p:spPr>
          <a:xfrm rot="10800000" flipH="1">
            <a:off x="4215160" y="517911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0" name="Google Shape;2850;p74"/>
          <p:cNvCxnSpPr/>
          <p:nvPr/>
        </p:nvCxnSpPr>
        <p:spPr>
          <a:xfrm rot="10800000" flipH="1">
            <a:off x="4078122" y="595843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1" name="Google Shape;2851;p74"/>
          <p:cNvCxnSpPr/>
          <p:nvPr/>
        </p:nvCxnSpPr>
        <p:spPr>
          <a:xfrm rot="10800000">
            <a:off x="4338351" y="594436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2" name="Google Shape;2852;p74"/>
          <p:cNvCxnSpPr/>
          <p:nvPr/>
        </p:nvCxnSpPr>
        <p:spPr>
          <a:xfrm rot="10800000">
            <a:off x="4345057" y="594436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3" name="Google Shape;2853;p74"/>
          <p:cNvCxnSpPr/>
          <p:nvPr/>
        </p:nvCxnSpPr>
        <p:spPr>
          <a:xfrm rot="10800000" flipH="1">
            <a:off x="4076834" y="518202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4" name="Google Shape;2854;p74"/>
          <p:cNvCxnSpPr/>
          <p:nvPr/>
        </p:nvCxnSpPr>
        <p:spPr>
          <a:xfrm>
            <a:off x="4365191" y="518202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5" name="Google Shape;2855;p74"/>
          <p:cNvCxnSpPr/>
          <p:nvPr/>
        </p:nvCxnSpPr>
        <p:spPr>
          <a:xfrm>
            <a:off x="4565284" y="518164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6" name="Google Shape;2856;p74"/>
          <p:cNvCxnSpPr/>
          <p:nvPr/>
        </p:nvCxnSpPr>
        <p:spPr>
          <a:xfrm>
            <a:off x="4238787" y="518202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7" name="Google Shape;2857;p74"/>
          <p:cNvCxnSpPr/>
          <p:nvPr/>
        </p:nvCxnSpPr>
        <p:spPr>
          <a:xfrm>
            <a:off x="3883769" y="521229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8" name="Google Shape;2858;p74"/>
          <p:cNvCxnSpPr/>
          <p:nvPr/>
        </p:nvCxnSpPr>
        <p:spPr>
          <a:xfrm rot="10800000">
            <a:off x="3695808" y="521585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9" name="Google Shape;2859;p74"/>
          <p:cNvCxnSpPr/>
          <p:nvPr/>
        </p:nvCxnSpPr>
        <p:spPr>
          <a:xfrm rot="10800000" flipH="1">
            <a:off x="4225761" y="507636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0" name="Google Shape;2860;p74"/>
          <p:cNvCxnSpPr/>
          <p:nvPr/>
        </p:nvCxnSpPr>
        <p:spPr>
          <a:xfrm rot="10800000" flipH="1">
            <a:off x="4137442" y="506728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1" name="Google Shape;2861;p74"/>
          <p:cNvSpPr/>
          <p:nvPr/>
        </p:nvSpPr>
        <p:spPr>
          <a:xfrm>
            <a:off x="4545419" y="51818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2" name="Google Shape;2862;p74"/>
          <p:cNvSpPr/>
          <p:nvPr/>
        </p:nvSpPr>
        <p:spPr>
          <a:xfrm>
            <a:off x="4741044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74"/>
          <p:cNvSpPr/>
          <p:nvPr/>
        </p:nvSpPr>
        <p:spPr>
          <a:xfrm>
            <a:off x="4359108" y="51725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p74"/>
          <p:cNvSpPr/>
          <p:nvPr/>
        </p:nvSpPr>
        <p:spPr>
          <a:xfrm>
            <a:off x="4254524" y="50606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74"/>
          <p:cNvSpPr/>
          <p:nvPr/>
        </p:nvSpPr>
        <p:spPr>
          <a:xfrm>
            <a:off x="4119125" y="50794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p74"/>
          <p:cNvSpPr/>
          <p:nvPr/>
        </p:nvSpPr>
        <p:spPr>
          <a:xfrm>
            <a:off x="4061361" y="51987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74"/>
          <p:cNvSpPr/>
          <p:nvPr/>
        </p:nvSpPr>
        <p:spPr>
          <a:xfrm>
            <a:off x="3862695" y="520538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74"/>
          <p:cNvSpPr/>
          <p:nvPr/>
        </p:nvSpPr>
        <p:spPr>
          <a:xfrm>
            <a:off x="3675714" y="521737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74"/>
          <p:cNvSpPr/>
          <p:nvPr/>
        </p:nvSpPr>
        <p:spPr>
          <a:xfrm>
            <a:off x="4211474" y="5168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74"/>
          <p:cNvSpPr/>
          <p:nvPr/>
        </p:nvSpPr>
        <p:spPr>
          <a:xfrm>
            <a:off x="4223778" y="55260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74"/>
          <p:cNvSpPr/>
          <p:nvPr/>
        </p:nvSpPr>
        <p:spPr>
          <a:xfrm>
            <a:off x="4304034" y="55402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p74"/>
          <p:cNvSpPr/>
          <p:nvPr/>
        </p:nvSpPr>
        <p:spPr>
          <a:xfrm>
            <a:off x="4095802" y="554369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p74"/>
          <p:cNvSpPr/>
          <p:nvPr/>
        </p:nvSpPr>
        <p:spPr>
          <a:xfrm>
            <a:off x="4343793" y="573553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74"/>
          <p:cNvSpPr/>
          <p:nvPr/>
        </p:nvSpPr>
        <p:spPr>
          <a:xfrm>
            <a:off x="4069875" y="57442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74"/>
          <p:cNvSpPr/>
          <p:nvPr/>
        </p:nvSpPr>
        <p:spPr>
          <a:xfrm>
            <a:off x="4329152" y="593242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74"/>
          <p:cNvSpPr/>
          <p:nvPr/>
        </p:nvSpPr>
        <p:spPr>
          <a:xfrm>
            <a:off x="4407079" y="598718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74"/>
          <p:cNvSpPr/>
          <p:nvPr/>
        </p:nvSpPr>
        <p:spPr>
          <a:xfrm>
            <a:off x="4360457" y="60228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8" name="Google Shape;2878;p74"/>
          <p:cNvSpPr/>
          <p:nvPr/>
        </p:nvSpPr>
        <p:spPr>
          <a:xfrm>
            <a:off x="4072309" y="594726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74"/>
          <p:cNvSpPr/>
          <p:nvPr/>
        </p:nvSpPr>
        <p:spPr>
          <a:xfrm>
            <a:off x="4035311" y="60143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74"/>
          <p:cNvSpPr/>
          <p:nvPr/>
        </p:nvSpPr>
        <p:spPr>
          <a:xfrm>
            <a:off x="4077012" y="60216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1" name="Google Shape;2881;p74"/>
          <p:cNvCxnSpPr/>
          <p:nvPr/>
        </p:nvCxnSpPr>
        <p:spPr>
          <a:xfrm>
            <a:off x="6298094" y="46823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2" name="Google Shape;2882;p74"/>
          <p:cNvCxnSpPr/>
          <p:nvPr/>
        </p:nvCxnSpPr>
        <p:spPr>
          <a:xfrm>
            <a:off x="6298094" y="6168214"/>
            <a:ext cx="504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3" name="Google Shape;2883;p74"/>
          <p:cNvCxnSpPr/>
          <p:nvPr/>
        </p:nvCxnSpPr>
        <p:spPr>
          <a:xfrm>
            <a:off x="7399116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4" name="Google Shape;2884;p74"/>
          <p:cNvCxnSpPr/>
          <p:nvPr/>
        </p:nvCxnSpPr>
        <p:spPr>
          <a:xfrm rot="10800000" flipH="1">
            <a:off x="7373265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5" name="Google Shape;2885;p74"/>
          <p:cNvCxnSpPr/>
          <p:nvPr/>
        </p:nvCxnSpPr>
        <p:spPr>
          <a:xfrm rot="10800000" flipH="1">
            <a:off x="7342380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6" name="Google Shape;2886;p74"/>
          <p:cNvCxnSpPr/>
          <p:nvPr/>
        </p:nvCxnSpPr>
        <p:spPr>
          <a:xfrm rot="10800000">
            <a:off x="7369110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7" name="Google Shape;2887;p74"/>
          <p:cNvCxnSpPr/>
          <p:nvPr/>
        </p:nvCxnSpPr>
        <p:spPr>
          <a:xfrm rot="10800000">
            <a:off x="7593436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8" name="Google Shape;2888;p74"/>
          <p:cNvCxnSpPr/>
          <p:nvPr/>
        </p:nvCxnSpPr>
        <p:spPr>
          <a:xfrm rot="10800000">
            <a:off x="7622696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9" name="Google Shape;2889;p74"/>
          <p:cNvCxnSpPr/>
          <p:nvPr/>
        </p:nvCxnSpPr>
        <p:spPr>
          <a:xfrm rot="10800000" flipH="1">
            <a:off x="7499473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0" name="Google Shape;2890;p74"/>
          <p:cNvCxnSpPr/>
          <p:nvPr/>
        </p:nvCxnSpPr>
        <p:spPr>
          <a:xfrm rot="10800000" flipH="1">
            <a:off x="7362435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1" name="Google Shape;2891;p74"/>
          <p:cNvCxnSpPr/>
          <p:nvPr/>
        </p:nvCxnSpPr>
        <p:spPr>
          <a:xfrm rot="10800000">
            <a:off x="7622664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2" name="Google Shape;2892;p74"/>
          <p:cNvCxnSpPr/>
          <p:nvPr/>
        </p:nvCxnSpPr>
        <p:spPr>
          <a:xfrm rot="10800000">
            <a:off x="7629370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3" name="Google Shape;2893;p74"/>
          <p:cNvCxnSpPr/>
          <p:nvPr/>
        </p:nvCxnSpPr>
        <p:spPr>
          <a:xfrm rot="10800000" flipH="1">
            <a:off x="7361147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4" name="Google Shape;2894;p74"/>
          <p:cNvCxnSpPr/>
          <p:nvPr/>
        </p:nvCxnSpPr>
        <p:spPr>
          <a:xfrm>
            <a:off x="7523100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5" name="Google Shape;2895;p74"/>
          <p:cNvCxnSpPr/>
          <p:nvPr/>
        </p:nvCxnSpPr>
        <p:spPr>
          <a:xfrm rot="10800000" flipH="1">
            <a:off x="7510074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6" name="Google Shape;2896;p74"/>
          <p:cNvCxnSpPr/>
          <p:nvPr/>
        </p:nvCxnSpPr>
        <p:spPr>
          <a:xfrm rot="10800000" flipH="1">
            <a:off x="7421755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7" name="Google Shape;2897;p74"/>
          <p:cNvSpPr/>
          <p:nvPr/>
        </p:nvSpPr>
        <p:spPr>
          <a:xfrm>
            <a:off x="7538837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74"/>
          <p:cNvSpPr/>
          <p:nvPr/>
        </p:nvSpPr>
        <p:spPr>
          <a:xfrm>
            <a:off x="7403438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74"/>
          <p:cNvSpPr/>
          <p:nvPr/>
        </p:nvSpPr>
        <p:spPr>
          <a:xfrm>
            <a:off x="7345674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74"/>
          <p:cNvSpPr/>
          <p:nvPr/>
        </p:nvSpPr>
        <p:spPr>
          <a:xfrm>
            <a:off x="7495787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74"/>
          <p:cNvSpPr/>
          <p:nvPr/>
        </p:nvSpPr>
        <p:spPr>
          <a:xfrm>
            <a:off x="7508091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74"/>
          <p:cNvSpPr/>
          <p:nvPr/>
        </p:nvSpPr>
        <p:spPr>
          <a:xfrm>
            <a:off x="7588347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74"/>
          <p:cNvSpPr/>
          <p:nvPr/>
        </p:nvSpPr>
        <p:spPr>
          <a:xfrm>
            <a:off x="7380115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74"/>
          <p:cNvSpPr/>
          <p:nvPr/>
        </p:nvSpPr>
        <p:spPr>
          <a:xfrm>
            <a:off x="7628106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74"/>
          <p:cNvSpPr/>
          <p:nvPr/>
        </p:nvSpPr>
        <p:spPr>
          <a:xfrm>
            <a:off x="7354188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74"/>
          <p:cNvSpPr/>
          <p:nvPr/>
        </p:nvSpPr>
        <p:spPr>
          <a:xfrm>
            <a:off x="7613465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74"/>
          <p:cNvSpPr/>
          <p:nvPr/>
        </p:nvSpPr>
        <p:spPr>
          <a:xfrm>
            <a:off x="7691392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74"/>
          <p:cNvSpPr/>
          <p:nvPr/>
        </p:nvSpPr>
        <p:spPr>
          <a:xfrm>
            <a:off x="7644770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74"/>
          <p:cNvSpPr/>
          <p:nvPr/>
        </p:nvSpPr>
        <p:spPr>
          <a:xfrm>
            <a:off x="7356622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74"/>
          <p:cNvSpPr/>
          <p:nvPr/>
        </p:nvSpPr>
        <p:spPr>
          <a:xfrm>
            <a:off x="7319624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74"/>
          <p:cNvSpPr/>
          <p:nvPr/>
        </p:nvSpPr>
        <p:spPr>
          <a:xfrm>
            <a:off x="7361325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2" name="Google Shape;2912;p74"/>
          <p:cNvCxnSpPr/>
          <p:nvPr/>
        </p:nvCxnSpPr>
        <p:spPr>
          <a:xfrm>
            <a:off x="7654200" y="5194176"/>
            <a:ext cx="30400" cy="16499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3" name="Google Shape;2913;p74"/>
          <p:cNvCxnSpPr/>
          <p:nvPr/>
        </p:nvCxnSpPr>
        <p:spPr>
          <a:xfrm>
            <a:off x="7692506" y="5379618"/>
            <a:ext cx="22752" cy="13859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4" name="Google Shape;2914;p74"/>
          <p:cNvSpPr/>
          <p:nvPr/>
        </p:nvSpPr>
        <p:spPr>
          <a:xfrm>
            <a:off x="7686158" y="53684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74"/>
          <p:cNvSpPr/>
          <p:nvPr/>
        </p:nvSpPr>
        <p:spPr>
          <a:xfrm>
            <a:off x="7711011" y="55168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74"/>
          <p:cNvSpPr/>
          <p:nvPr/>
        </p:nvSpPr>
        <p:spPr>
          <a:xfrm>
            <a:off x="7648117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7" name="Google Shape;2917;p74"/>
          <p:cNvCxnSpPr/>
          <p:nvPr/>
        </p:nvCxnSpPr>
        <p:spPr>
          <a:xfrm rot="10800000" flipH="1">
            <a:off x="7331588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8" name="Google Shape;2918;p74"/>
          <p:cNvCxnSpPr/>
          <p:nvPr/>
        </p:nvCxnSpPr>
        <p:spPr>
          <a:xfrm rot="10800000" flipH="1">
            <a:off x="7302196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19" name="Google Shape;2919;p74"/>
          <p:cNvSpPr/>
          <p:nvPr/>
        </p:nvSpPr>
        <p:spPr>
          <a:xfrm>
            <a:off x="7352778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74"/>
          <p:cNvSpPr/>
          <p:nvPr/>
        </p:nvSpPr>
        <p:spPr>
          <a:xfrm>
            <a:off x="7326010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4"/>
          <p:cNvSpPr/>
          <p:nvPr/>
        </p:nvSpPr>
        <p:spPr>
          <a:xfrm>
            <a:off x="7292987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74"/>
          <p:cNvSpPr txBox="1"/>
          <p:nvPr/>
        </p:nvSpPr>
        <p:spPr>
          <a:xfrm>
            <a:off x="942609" y="5704146"/>
            <a:ext cx="652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move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id=2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3" name="Google Shape;2923;p74"/>
          <p:cNvSpPr txBox="1"/>
          <p:nvPr/>
        </p:nvSpPr>
        <p:spPr>
          <a:xfrm>
            <a:off x="6342482" y="5704146"/>
            <a:ext cx="8004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flip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id=3</a:t>
            </a:r>
            <a:endParaRPr>
              <a:latin typeface="Bahnschrift Light" panose="020B0502040204020203" pitchFamily="34" charset="0"/>
            </a:endParaRPr>
          </a:p>
        </p:txBody>
      </p:sp>
      <p:sp>
        <p:nvSpPr>
          <p:cNvPr id="2924" name="Google Shape;2924;p74"/>
          <p:cNvSpPr/>
          <p:nvPr/>
        </p:nvSpPr>
        <p:spPr>
          <a:xfrm rot="5400000">
            <a:off x="1154361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74"/>
          <p:cNvSpPr/>
          <p:nvPr/>
        </p:nvSpPr>
        <p:spPr>
          <a:xfrm rot="5400000">
            <a:off x="979916" y="5185863"/>
            <a:ext cx="349250" cy="2446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74"/>
          <p:cNvGrpSpPr/>
          <p:nvPr/>
        </p:nvGrpSpPr>
        <p:grpSpPr>
          <a:xfrm rot="5400000">
            <a:off x="6453514" y="5134804"/>
            <a:ext cx="476527" cy="474013"/>
            <a:chOff x="10227642" y="3788449"/>
            <a:chExt cx="598921" cy="581187"/>
          </a:xfrm>
        </p:grpSpPr>
        <p:sp>
          <p:nvSpPr>
            <p:cNvPr id="2927" name="Google Shape;2927;p74"/>
            <p:cNvSpPr/>
            <p:nvPr/>
          </p:nvSpPr>
          <p:spPr>
            <a:xfrm rot="5400000">
              <a:off x="10423372" y="3966444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4"/>
            <p:cNvSpPr/>
            <p:nvPr/>
          </p:nvSpPr>
          <p:spPr>
            <a:xfrm rot="-5400000">
              <a:off x="10101445" y="3914646"/>
              <a:ext cx="529389" cy="276994"/>
            </a:xfrm>
            <a:prstGeom prst="curvedDownArrow">
              <a:avLst>
                <a:gd name="adj1" fmla="val 46379"/>
                <a:gd name="adj2" fmla="val 95560"/>
                <a:gd name="adj3" fmla="val 25000"/>
              </a:avLst>
            </a:prstGeom>
            <a:gradFill>
              <a:gsLst>
                <a:gs pos="0">
                  <a:srgbClr val="751E08"/>
                </a:gs>
                <a:gs pos="48000">
                  <a:srgbClr val="B82F0B"/>
                </a:gs>
                <a:gs pos="100000">
                  <a:srgbClr val="F26B49"/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29" name="Google Shape;2929;p74"/>
          <p:cNvCxnSpPr/>
          <p:nvPr/>
        </p:nvCxnSpPr>
        <p:spPr>
          <a:xfrm>
            <a:off x="8418271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0" name="Google Shape;2930;p74"/>
          <p:cNvCxnSpPr/>
          <p:nvPr/>
        </p:nvCxnSpPr>
        <p:spPr>
          <a:xfrm rot="10800000" flipH="1">
            <a:off x="8392420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1" name="Google Shape;2931;p74"/>
          <p:cNvCxnSpPr/>
          <p:nvPr/>
        </p:nvCxnSpPr>
        <p:spPr>
          <a:xfrm rot="10800000" flipH="1">
            <a:off x="8361535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2" name="Google Shape;2932;p74"/>
          <p:cNvCxnSpPr/>
          <p:nvPr/>
        </p:nvCxnSpPr>
        <p:spPr>
          <a:xfrm rot="10800000">
            <a:off x="8388265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3" name="Google Shape;2933;p74"/>
          <p:cNvCxnSpPr/>
          <p:nvPr/>
        </p:nvCxnSpPr>
        <p:spPr>
          <a:xfrm rot="10800000">
            <a:off x="8612591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4" name="Google Shape;2934;p74"/>
          <p:cNvCxnSpPr/>
          <p:nvPr/>
        </p:nvCxnSpPr>
        <p:spPr>
          <a:xfrm rot="10800000">
            <a:off x="8641851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5" name="Google Shape;2935;p74"/>
          <p:cNvCxnSpPr/>
          <p:nvPr/>
        </p:nvCxnSpPr>
        <p:spPr>
          <a:xfrm rot="10800000" flipH="1">
            <a:off x="8518628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6" name="Google Shape;2936;p74"/>
          <p:cNvCxnSpPr/>
          <p:nvPr/>
        </p:nvCxnSpPr>
        <p:spPr>
          <a:xfrm rot="10800000" flipH="1">
            <a:off x="8381590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7" name="Google Shape;2937;p74"/>
          <p:cNvCxnSpPr/>
          <p:nvPr/>
        </p:nvCxnSpPr>
        <p:spPr>
          <a:xfrm rot="10800000">
            <a:off x="8641819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8" name="Google Shape;2938;p74"/>
          <p:cNvCxnSpPr/>
          <p:nvPr/>
        </p:nvCxnSpPr>
        <p:spPr>
          <a:xfrm rot="10800000">
            <a:off x="8648525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9" name="Google Shape;2939;p74"/>
          <p:cNvCxnSpPr/>
          <p:nvPr/>
        </p:nvCxnSpPr>
        <p:spPr>
          <a:xfrm rot="10800000" flipH="1">
            <a:off x="8380302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0" name="Google Shape;2940;p74"/>
          <p:cNvCxnSpPr/>
          <p:nvPr/>
        </p:nvCxnSpPr>
        <p:spPr>
          <a:xfrm>
            <a:off x="8542255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1" name="Google Shape;2941;p74"/>
          <p:cNvCxnSpPr/>
          <p:nvPr/>
        </p:nvCxnSpPr>
        <p:spPr>
          <a:xfrm rot="10800000" flipH="1">
            <a:off x="8529229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42" name="Google Shape;2942;p74"/>
          <p:cNvCxnSpPr/>
          <p:nvPr/>
        </p:nvCxnSpPr>
        <p:spPr>
          <a:xfrm rot="10800000" flipH="1">
            <a:off x="8440910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3" name="Google Shape;2943;p74"/>
          <p:cNvSpPr/>
          <p:nvPr/>
        </p:nvSpPr>
        <p:spPr>
          <a:xfrm>
            <a:off x="8557992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74"/>
          <p:cNvSpPr/>
          <p:nvPr/>
        </p:nvSpPr>
        <p:spPr>
          <a:xfrm>
            <a:off x="8422593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74"/>
          <p:cNvSpPr/>
          <p:nvPr/>
        </p:nvSpPr>
        <p:spPr>
          <a:xfrm>
            <a:off x="8364829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74"/>
          <p:cNvSpPr/>
          <p:nvPr/>
        </p:nvSpPr>
        <p:spPr>
          <a:xfrm>
            <a:off x="8514942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74"/>
          <p:cNvSpPr/>
          <p:nvPr/>
        </p:nvSpPr>
        <p:spPr>
          <a:xfrm>
            <a:off x="8527246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74"/>
          <p:cNvSpPr/>
          <p:nvPr/>
        </p:nvSpPr>
        <p:spPr>
          <a:xfrm>
            <a:off x="8607502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74"/>
          <p:cNvSpPr/>
          <p:nvPr/>
        </p:nvSpPr>
        <p:spPr>
          <a:xfrm>
            <a:off x="8399270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74"/>
          <p:cNvSpPr/>
          <p:nvPr/>
        </p:nvSpPr>
        <p:spPr>
          <a:xfrm>
            <a:off x="8647261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74"/>
          <p:cNvSpPr/>
          <p:nvPr/>
        </p:nvSpPr>
        <p:spPr>
          <a:xfrm>
            <a:off x="8373343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74"/>
          <p:cNvSpPr/>
          <p:nvPr/>
        </p:nvSpPr>
        <p:spPr>
          <a:xfrm>
            <a:off x="8632620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74"/>
          <p:cNvSpPr/>
          <p:nvPr/>
        </p:nvSpPr>
        <p:spPr>
          <a:xfrm>
            <a:off x="8710547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74"/>
          <p:cNvSpPr/>
          <p:nvPr/>
        </p:nvSpPr>
        <p:spPr>
          <a:xfrm>
            <a:off x="8663925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74"/>
          <p:cNvSpPr/>
          <p:nvPr/>
        </p:nvSpPr>
        <p:spPr>
          <a:xfrm>
            <a:off x="8375777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74"/>
          <p:cNvSpPr/>
          <p:nvPr/>
        </p:nvSpPr>
        <p:spPr>
          <a:xfrm>
            <a:off x="8338779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74"/>
          <p:cNvSpPr/>
          <p:nvPr/>
        </p:nvSpPr>
        <p:spPr>
          <a:xfrm>
            <a:off x="8380480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8" name="Google Shape;2958;p74"/>
          <p:cNvCxnSpPr/>
          <p:nvPr/>
        </p:nvCxnSpPr>
        <p:spPr>
          <a:xfrm rot="10800000" flipH="1">
            <a:off x="8673355" y="5048125"/>
            <a:ext cx="45145" cy="146051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59" name="Google Shape;2959;p74"/>
          <p:cNvCxnSpPr/>
          <p:nvPr/>
        </p:nvCxnSpPr>
        <p:spPr>
          <a:xfrm rot="10800000" flipH="1">
            <a:off x="8728331" y="4903840"/>
            <a:ext cx="29315" cy="1259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0" name="Google Shape;2960;p74"/>
          <p:cNvSpPr/>
          <p:nvPr/>
        </p:nvSpPr>
        <p:spPr>
          <a:xfrm>
            <a:off x="8714873" y="50369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74"/>
          <p:cNvSpPr/>
          <p:nvPr/>
        </p:nvSpPr>
        <p:spPr>
          <a:xfrm>
            <a:off x="8749509" y="48835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74"/>
          <p:cNvSpPr/>
          <p:nvPr/>
        </p:nvSpPr>
        <p:spPr>
          <a:xfrm>
            <a:off x="8667272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3" name="Google Shape;2963;p74"/>
          <p:cNvCxnSpPr/>
          <p:nvPr/>
        </p:nvCxnSpPr>
        <p:spPr>
          <a:xfrm rot="10800000" flipH="1">
            <a:off x="8350743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4" name="Google Shape;2964;p74"/>
          <p:cNvCxnSpPr/>
          <p:nvPr/>
        </p:nvCxnSpPr>
        <p:spPr>
          <a:xfrm rot="10800000" flipH="1">
            <a:off x="8321351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5" name="Google Shape;2965;p74"/>
          <p:cNvSpPr/>
          <p:nvPr/>
        </p:nvSpPr>
        <p:spPr>
          <a:xfrm>
            <a:off x="8371933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74"/>
          <p:cNvSpPr/>
          <p:nvPr/>
        </p:nvSpPr>
        <p:spPr>
          <a:xfrm>
            <a:off x="8345165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74"/>
          <p:cNvSpPr/>
          <p:nvPr/>
        </p:nvSpPr>
        <p:spPr>
          <a:xfrm>
            <a:off x="8312142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8" name="Google Shape;2968;p74"/>
          <p:cNvCxnSpPr/>
          <p:nvPr/>
        </p:nvCxnSpPr>
        <p:spPr>
          <a:xfrm>
            <a:off x="952172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9" name="Google Shape;2969;p74"/>
          <p:cNvCxnSpPr/>
          <p:nvPr/>
        </p:nvCxnSpPr>
        <p:spPr>
          <a:xfrm rot="10800000" flipH="1">
            <a:off x="949587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0" name="Google Shape;2970;p74"/>
          <p:cNvCxnSpPr/>
          <p:nvPr/>
        </p:nvCxnSpPr>
        <p:spPr>
          <a:xfrm rot="10800000" flipH="1">
            <a:off x="946499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1" name="Google Shape;2971;p74"/>
          <p:cNvCxnSpPr/>
          <p:nvPr/>
        </p:nvCxnSpPr>
        <p:spPr>
          <a:xfrm rot="10800000">
            <a:off x="949172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2" name="Google Shape;2972;p74"/>
          <p:cNvCxnSpPr/>
          <p:nvPr/>
        </p:nvCxnSpPr>
        <p:spPr>
          <a:xfrm rot="10800000">
            <a:off x="971604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3" name="Google Shape;2973;p74"/>
          <p:cNvCxnSpPr/>
          <p:nvPr/>
        </p:nvCxnSpPr>
        <p:spPr>
          <a:xfrm rot="10800000">
            <a:off x="974530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4" name="Google Shape;2974;p74"/>
          <p:cNvCxnSpPr/>
          <p:nvPr/>
        </p:nvCxnSpPr>
        <p:spPr>
          <a:xfrm rot="10800000" flipH="1">
            <a:off x="962208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5" name="Google Shape;2975;p74"/>
          <p:cNvCxnSpPr/>
          <p:nvPr/>
        </p:nvCxnSpPr>
        <p:spPr>
          <a:xfrm rot="10800000" flipH="1">
            <a:off x="948504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6" name="Google Shape;2976;p74"/>
          <p:cNvCxnSpPr/>
          <p:nvPr/>
        </p:nvCxnSpPr>
        <p:spPr>
          <a:xfrm rot="10800000">
            <a:off x="974527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7" name="Google Shape;2977;p74"/>
          <p:cNvCxnSpPr/>
          <p:nvPr/>
        </p:nvCxnSpPr>
        <p:spPr>
          <a:xfrm rot="10800000">
            <a:off x="975198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8" name="Google Shape;2978;p74"/>
          <p:cNvCxnSpPr/>
          <p:nvPr/>
        </p:nvCxnSpPr>
        <p:spPr>
          <a:xfrm rot="10800000" flipH="1">
            <a:off x="948375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79" name="Google Shape;2979;p74"/>
          <p:cNvCxnSpPr/>
          <p:nvPr/>
        </p:nvCxnSpPr>
        <p:spPr>
          <a:xfrm>
            <a:off x="964571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0" name="Google Shape;2980;p74"/>
          <p:cNvCxnSpPr/>
          <p:nvPr/>
        </p:nvCxnSpPr>
        <p:spPr>
          <a:xfrm rot="10800000" flipH="1">
            <a:off x="963268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81" name="Google Shape;2981;p74"/>
          <p:cNvCxnSpPr/>
          <p:nvPr/>
        </p:nvCxnSpPr>
        <p:spPr>
          <a:xfrm rot="10800000" flipH="1">
            <a:off x="954436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2" name="Google Shape;2982;p74"/>
          <p:cNvSpPr/>
          <p:nvPr/>
        </p:nvSpPr>
        <p:spPr>
          <a:xfrm>
            <a:off x="966144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74"/>
          <p:cNvSpPr/>
          <p:nvPr/>
        </p:nvSpPr>
        <p:spPr>
          <a:xfrm>
            <a:off x="952605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74"/>
          <p:cNvSpPr/>
          <p:nvPr/>
        </p:nvSpPr>
        <p:spPr>
          <a:xfrm>
            <a:off x="946828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74"/>
          <p:cNvSpPr/>
          <p:nvPr/>
        </p:nvSpPr>
        <p:spPr>
          <a:xfrm>
            <a:off x="961839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74"/>
          <p:cNvSpPr/>
          <p:nvPr/>
        </p:nvSpPr>
        <p:spPr>
          <a:xfrm>
            <a:off x="963070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74"/>
          <p:cNvSpPr/>
          <p:nvPr/>
        </p:nvSpPr>
        <p:spPr>
          <a:xfrm>
            <a:off x="971095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74"/>
          <p:cNvSpPr/>
          <p:nvPr/>
        </p:nvSpPr>
        <p:spPr>
          <a:xfrm>
            <a:off x="950272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74"/>
          <p:cNvSpPr/>
          <p:nvPr/>
        </p:nvSpPr>
        <p:spPr>
          <a:xfrm>
            <a:off x="975071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74"/>
          <p:cNvSpPr/>
          <p:nvPr/>
        </p:nvSpPr>
        <p:spPr>
          <a:xfrm>
            <a:off x="947680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74"/>
          <p:cNvSpPr/>
          <p:nvPr/>
        </p:nvSpPr>
        <p:spPr>
          <a:xfrm>
            <a:off x="973607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74"/>
          <p:cNvSpPr/>
          <p:nvPr/>
        </p:nvSpPr>
        <p:spPr>
          <a:xfrm>
            <a:off x="981400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74"/>
          <p:cNvSpPr/>
          <p:nvPr/>
        </p:nvSpPr>
        <p:spPr>
          <a:xfrm>
            <a:off x="976738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74"/>
          <p:cNvSpPr/>
          <p:nvPr/>
        </p:nvSpPr>
        <p:spPr>
          <a:xfrm>
            <a:off x="947923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74"/>
          <p:cNvSpPr/>
          <p:nvPr/>
        </p:nvSpPr>
        <p:spPr>
          <a:xfrm>
            <a:off x="944223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74"/>
          <p:cNvSpPr/>
          <p:nvPr/>
        </p:nvSpPr>
        <p:spPr>
          <a:xfrm>
            <a:off x="948393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7" name="Google Shape;2997;p74"/>
          <p:cNvCxnSpPr/>
          <p:nvPr/>
        </p:nvCxnSpPr>
        <p:spPr>
          <a:xfrm rot="10800000">
            <a:off x="9630543" y="5107563"/>
            <a:ext cx="146269" cy="8661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98" name="Google Shape;2998;p74"/>
          <p:cNvCxnSpPr/>
          <p:nvPr/>
        </p:nvCxnSpPr>
        <p:spPr>
          <a:xfrm rot="10800000">
            <a:off x="9485619" y="5070743"/>
            <a:ext cx="115338" cy="3029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9" name="Google Shape;2999;p74"/>
          <p:cNvSpPr/>
          <p:nvPr/>
        </p:nvSpPr>
        <p:spPr>
          <a:xfrm>
            <a:off x="9606522" y="510103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74"/>
          <p:cNvSpPr/>
          <p:nvPr/>
        </p:nvSpPr>
        <p:spPr>
          <a:xfrm>
            <a:off x="9464739" y="50622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4"/>
          <p:cNvSpPr/>
          <p:nvPr/>
        </p:nvSpPr>
        <p:spPr>
          <a:xfrm>
            <a:off x="977072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2" name="Google Shape;3002;p74"/>
          <p:cNvCxnSpPr/>
          <p:nvPr/>
        </p:nvCxnSpPr>
        <p:spPr>
          <a:xfrm rot="10800000" flipH="1">
            <a:off x="945420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3" name="Google Shape;3003;p74"/>
          <p:cNvCxnSpPr/>
          <p:nvPr/>
        </p:nvCxnSpPr>
        <p:spPr>
          <a:xfrm rot="10800000" flipH="1">
            <a:off x="942480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4" name="Google Shape;3004;p74"/>
          <p:cNvSpPr/>
          <p:nvPr/>
        </p:nvSpPr>
        <p:spPr>
          <a:xfrm>
            <a:off x="947539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74"/>
          <p:cNvSpPr/>
          <p:nvPr/>
        </p:nvSpPr>
        <p:spPr>
          <a:xfrm>
            <a:off x="944862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74"/>
          <p:cNvSpPr/>
          <p:nvPr/>
        </p:nvSpPr>
        <p:spPr>
          <a:xfrm>
            <a:off x="941559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7" name="Google Shape;3007;p74"/>
          <p:cNvCxnSpPr/>
          <p:nvPr/>
        </p:nvCxnSpPr>
        <p:spPr>
          <a:xfrm>
            <a:off x="10601848" y="5554868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8" name="Google Shape;3008;p74"/>
          <p:cNvCxnSpPr/>
          <p:nvPr/>
        </p:nvCxnSpPr>
        <p:spPr>
          <a:xfrm rot="10800000" flipH="1">
            <a:off x="10575997" y="5564289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9" name="Google Shape;3009;p74"/>
          <p:cNvCxnSpPr/>
          <p:nvPr/>
        </p:nvCxnSpPr>
        <p:spPr>
          <a:xfrm rot="10800000" flipH="1">
            <a:off x="10545112" y="5962445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0" name="Google Shape;3010;p74"/>
          <p:cNvCxnSpPr/>
          <p:nvPr/>
        </p:nvCxnSpPr>
        <p:spPr>
          <a:xfrm rot="10800000">
            <a:off x="10571842" y="5762012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1" name="Google Shape;3011;p74"/>
          <p:cNvCxnSpPr/>
          <p:nvPr/>
        </p:nvCxnSpPr>
        <p:spPr>
          <a:xfrm rot="10800000">
            <a:off x="10796168" y="5563091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2" name="Google Shape;3012;p74"/>
          <p:cNvCxnSpPr/>
          <p:nvPr/>
        </p:nvCxnSpPr>
        <p:spPr>
          <a:xfrm rot="10800000">
            <a:off x="10825428" y="5753291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3" name="Google Shape;3013;p74"/>
          <p:cNvCxnSpPr/>
          <p:nvPr/>
        </p:nvCxnSpPr>
        <p:spPr>
          <a:xfrm rot="10800000" flipH="1">
            <a:off x="10702205" y="5183125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4" name="Google Shape;3014;p74"/>
          <p:cNvCxnSpPr/>
          <p:nvPr/>
        </p:nvCxnSpPr>
        <p:spPr>
          <a:xfrm rot="10800000" flipH="1">
            <a:off x="10565167" y="5962445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5" name="Google Shape;3015;p74"/>
          <p:cNvCxnSpPr/>
          <p:nvPr/>
        </p:nvCxnSpPr>
        <p:spPr>
          <a:xfrm rot="10800000">
            <a:off x="10825396" y="5948370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6" name="Google Shape;3016;p74"/>
          <p:cNvCxnSpPr/>
          <p:nvPr/>
        </p:nvCxnSpPr>
        <p:spPr>
          <a:xfrm rot="10800000">
            <a:off x="10832102" y="5948369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7" name="Google Shape;3017;p74"/>
          <p:cNvCxnSpPr/>
          <p:nvPr/>
        </p:nvCxnSpPr>
        <p:spPr>
          <a:xfrm rot="10800000" flipH="1">
            <a:off x="10563879" y="5186032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8" name="Google Shape;3018;p74"/>
          <p:cNvCxnSpPr/>
          <p:nvPr/>
        </p:nvCxnSpPr>
        <p:spPr>
          <a:xfrm>
            <a:off x="10725832" y="5186033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9" name="Google Shape;3019;p74"/>
          <p:cNvCxnSpPr/>
          <p:nvPr/>
        </p:nvCxnSpPr>
        <p:spPr>
          <a:xfrm rot="10800000" flipH="1">
            <a:off x="10712806" y="5080374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0" name="Google Shape;3020;p74"/>
          <p:cNvCxnSpPr/>
          <p:nvPr/>
        </p:nvCxnSpPr>
        <p:spPr>
          <a:xfrm rot="10800000" flipH="1">
            <a:off x="10624487" y="5071292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1" name="Google Shape;3021;p74"/>
          <p:cNvSpPr/>
          <p:nvPr/>
        </p:nvSpPr>
        <p:spPr>
          <a:xfrm>
            <a:off x="10741569" y="506469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74"/>
          <p:cNvSpPr/>
          <p:nvPr/>
        </p:nvSpPr>
        <p:spPr>
          <a:xfrm>
            <a:off x="10606170" y="50834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74"/>
          <p:cNvSpPr/>
          <p:nvPr/>
        </p:nvSpPr>
        <p:spPr>
          <a:xfrm>
            <a:off x="10548406" y="520280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4"/>
          <p:cNvSpPr/>
          <p:nvPr/>
        </p:nvSpPr>
        <p:spPr>
          <a:xfrm>
            <a:off x="10698519" y="51728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4"/>
          <p:cNvSpPr/>
          <p:nvPr/>
        </p:nvSpPr>
        <p:spPr>
          <a:xfrm>
            <a:off x="10710823" y="55300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4"/>
          <p:cNvSpPr/>
          <p:nvPr/>
        </p:nvSpPr>
        <p:spPr>
          <a:xfrm>
            <a:off x="10791079" y="55442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74"/>
          <p:cNvSpPr/>
          <p:nvPr/>
        </p:nvSpPr>
        <p:spPr>
          <a:xfrm>
            <a:off x="10582847" y="55477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74"/>
          <p:cNvSpPr/>
          <p:nvPr/>
        </p:nvSpPr>
        <p:spPr>
          <a:xfrm>
            <a:off x="10830838" y="573953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74"/>
          <p:cNvSpPr/>
          <p:nvPr/>
        </p:nvSpPr>
        <p:spPr>
          <a:xfrm>
            <a:off x="10556920" y="574826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74"/>
          <p:cNvSpPr/>
          <p:nvPr/>
        </p:nvSpPr>
        <p:spPr>
          <a:xfrm>
            <a:off x="10816197" y="5936432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74"/>
          <p:cNvSpPr/>
          <p:nvPr/>
        </p:nvSpPr>
        <p:spPr>
          <a:xfrm>
            <a:off x="10894124" y="599119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74"/>
          <p:cNvSpPr/>
          <p:nvPr/>
        </p:nvSpPr>
        <p:spPr>
          <a:xfrm>
            <a:off x="10847502" y="602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74"/>
          <p:cNvSpPr/>
          <p:nvPr/>
        </p:nvSpPr>
        <p:spPr>
          <a:xfrm>
            <a:off x="10559354" y="595127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74"/>
          <p:cNvSpPr/>
          <p:nvPr/>
        </p:nvSpPr>
        <p:spPr>
          <a:xfrm>
            <a:off x="10522356" y="60183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74"/>
          <p:cNvSpPr/>
          <p:nvPr/>
        </p:nvSpPr>
        <p:spPr>
          <a:xfrm>
            <a:off x="10564057" y="6025702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6" name="Google Shape;3036;p74"/>
          <p:cNvCxnSpPr/>
          <p:nvPr/>
        </p:nvCxnSpPr>
        <p:spPr>
          <a:xfrm flipH="1">
            <a:off x="10741624" y="5194176"/>
            <a:ext cx="115308" cy="133054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37" name="Google Shape;3037;p74"/>
          <p:cNvCxnSpPr/>
          <p:nvPr/>
        </p:nvCxnSpPr>
        <p:spPr>
          <a:xfrm flipH="1">
            <a:off x="10658852" y="5344208"/>
            <a:ext cx="74541" cy="93176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8" name="Google Shape;3038;p74"/>
          <p:cNvSpPr/>
          <p:nvPr/>
        </p:nvSpPr>
        <p:spPr>
          <a:xfrm>
            <a:off x="10731060" y="53255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74"/>
          <p:cNvSpPr/>
          <p:nvPr/>
        </p:nvSpPr>
        <p:spPr>
          <a:xfrm>
            <a:off x="10645665" y="544231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74"/>
          <p:cNvSpPr/>
          <p:nvPr/>
        </p:nvSpPr>
        <p:spPr>
          <a:xfrm>
            <a:off x="10850849" y="518471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1" name="Google Shape;3041;p74"/>
          <p:cNvCxnSpPr/>
          <p:nvPr/>
        </p:nvCxnSpPr>
        <p:spPr>
          <a:xfrm rot="10800000" flipH="1">
            <a:off x="10534320" y="5226824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2" name="Google Shape;3042;p74"/>
          <p:cNvCxnSpPr/>
          <p:nvPr/>
        </p:nvCxnSpPr>
        <p:spPr>
          <a:xfrm rot="10800000" flipH="1">
            <a:off x="10504928" y="5363162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43" name="Google Shape;3043;p74"/>
          <p:cNvSpPr/>
          <p:nvPr/>
        </p:nvSpPr>
        <p:spPr>
          <a:xfrm>
            <a:off x="10555510" y="521332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74"/>
          <p:cNvSpPr/>
          <p:nvPr/>
        </p:nvSpPr>
        <p:spPr>
          <a:xfrm>
            <a:off x="10528742" y="534598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74"/>
          <p:cNvSpPr/>
          <p:nvPr/>
        </p:nvSpPr>
        <p:spPr>
          <a:xfrm>
            <a:off x="10495719" y="5509915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74"/>
          <p:cNvSpPr/>
          <p:nvPr/>
        </p:nvSpPr>
        <p:spPr>
          <a:xfrm>
            <a:off x="7739536" y="4989637"/>
            <a:ext cx="259980" cy="528637"/>
          </a:xfrm>
          <a:custGeom>
            <a:avLst/>
            <a:gdLst/>
            <a:ahLst/>
            <a:cxnLst/>
            <a:rect l="l" t="t" r="r" b="b"/>
            <a:pathLst>
              <a:path w="259980" h="528637" extrusionOk="0">
                <a:moveTo>
                  <a:pt x="0" y="528637"/>
                </a:moveTo>
                <a:cubicBezTo>
                  <a:pt x="107156" y="484584"/>
                  <a:pt x="214313" y="440531"/>
                  <a:pt x="247650" y="352425"/>
                </a:cubicBezTo>
                <a:cubicBezTo>
                  <a:pt x="280988" y="264319"/>
                  <a:pt x="240506" y="132159"/>
                  <a:pt x="200025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74"/>
          <p:cNvSpPr/>
          <p:nvPr/>
        </p:nvSpPr>
        <p:spPr>
          <a:xfrm>
            <a:off x="8263411" y="4808935"/>
            <a:ext cx="481012" cy="237852"/>
          </a:xfrm>
          <a:custGeom>
            <a:avLst/>
            <a:gdLst/>
            <a:ahLst/>
            <a:cxnLst/>
            <a:rect l="l" t="t" r="r" b="b"/>
            <a:pathLst>
              <a:path w="481012" h="237852" extrusionOk="0">
                <a:moveTo>
                  <a:pt x="481012" y="66402"/>
                </a:moveTo>
                <a:cubicBezTo>
                  <a:pt x="361553" y="23539"/>
                  <a:pt x="242094" y="-19323"/>
                  <a:pt x="161925" y="9252"/>
                </a:cubicBezTo>
                <a:cubicBezTo>
                  <a:pt x="81756" y="37827"/>
                  <a:pt x="40878" y="137839"/>
                  <a:pt x="0" y="23785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74"/>
          <p:cNvSpPr/>
          <p:nvPr/>
        </p:nvSpPr>
        <p:spPr>
          <a:xfrm>
            <a:off x="9370871" y="5061074"/>
            <a:ext cx="154602" cy="428625"/>
          </a:xfrm>
          <a:custGeom>
            <a:avLst/>
            <a:gdLst/>
            <a:ahLst/>
            <a:cxnLst/>
            <a:rect l="l" t="t" r="r" b="b"/>
            <a:pathLst>
              <a:path w="154602" h="428625" extrusionOk="0">
                <a:moveTo>
                  <a:pt x="78402" y="0"/>
                </a:moveTo>
                <a:cubicBezTo>
                  <a:pt x="33952" y="73819"/>
                  <a:pt x="-10498" y="147638"/>
                  <a:pt x="2202" y="219075"/>
                </a:cubicBezTo>
                <a:cubicBezTo>
                  <a:pt x="14902" y="290512"/>
                  <a:pt x="84752" y="359568"/>
                  <a:pt x="154602" y="42862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74"/>
          <p:cNvSpPr/>
          <p:nvPr/>
        </p:nvSpPr>
        <p:spPr>
          <a:xfrm>
            <a:off x="10620848" y="5465887"/>
            <a:ext cx="428625" cy="86212"/>
          </a:xfrm>
          <a:custGeom>
            <a:avLst/>
            <a:gdLst/>
            <a:ahLst/>
            <a:cxnLst/>
            <a:rect l="l" t="t" r="r" b="b"/>
            <a:pathLst>
              <a:path w="428625" h="86212" extrusionOk="0">
                <a:moveTo>
                  <a:pt x="0" y="0"/>
                </a:moveTo>
                <a:cubicBezTo>
                  <a:pt x="78581" y="40481"/>
                  <a:pt x="157163" y="80963"/>
                  <a:pt x="228600" y="85725"/>
                </a:cubicBezTo>
                <a:cubicBezTo>
                  <a:pt x="300038" y="90488"/>
                  <a:pt x="364331" y="59531"/>
                  <a:pt x="428625" y="28575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74"/>
          <p:cNvSpPr/>
          <p:nvPr/>
        </p:nvSpPr>
        <p:spPr>
          <a:xfrm>
            <a:off x="2500786" y="5164477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74"/>
          <p:cNvSpPr/>
          <p:nvPr/>
        </p:nvSpPr>
        <p:spPr>
          <a:xfrm flipH="1">
            <a:off x="1857421" y="5176348"/>
            <a:ext cx="376237" cy="53760"/>
          </a:xfrm>
          <a:custGeom>
            <a:avLst/>
            <a:gdLst/>
            <a:ahLst/>
            <a:cxnLst/>
            <a:rect l="l" t="t" r="r" b="b"/>
            <a:pathLst>
              <a:path w="376237" h="53760" extrusionOk="0">
                <a:moveTo>
                  <a:pt x="0" y="53760"/>
                </a:moveTo>
                <a:cubicBezTo>
                  <a:pt x="56753" y="30344"/>
                  <a:pt x="113506" y="6928"/>
                  <a:pt x="176212" y="1372"/>
                </a:cubicBezTo>
                <a:cubicBezTo>
                  <a:pt x="238918" y="-4184"/>
                  <a:pt x="307577" y="8119"/>
                  <a:pt x="376237" y="20422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74"/>
          <p:cNvSpPr/>
          <p:nvPr/>
        </p:nvSpPr>
        <p:spPr>
          <a:xfrm rot="-5400000" flipH="1">
            <a:off x="1509642" y="1511990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74"/>
          <p:cNvSpPr/>
          <p:nvPr/>
        </p:nvSpPr>
        <p:spPr>
          <a:xfrm rot="5400000">
            <a:off x="2263629" y="1511992"/>
            <a:ext cx="306435" cy="322784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74"/>
          <p:cNvSpPr/>
          <p:nvPr/>
        </p:nvSpPr>
        <p:spPr>
          <a:xfrm>
            <a:off x="882318" y="3151528"/>
            <a:ext cx="555101" cy="555101"/>
          </a:xfrm>
          <a:prstGeom prst="octagon">
            <a:avLst>
              <a:gd name="adj" fmla="val 29289"/>
            </a:avLst>
          </a:prstGeom>
          <a:gradFill>
            <a:gsLst>
              <a:gs pos="0">
                <a:srgbClr val="751E08"/>
              </a:gs>
              <a:gs pos="48000">
                <a:srgbClr val="B82F0B"/>
              </a:gs>
              <a:gs pos="100000">
                <a:srgbClr val="F26B49"/>
              </a:gs>
            </a:gsLst>
            <a:lin ang="162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rial Narrow" panose="020B0606020202030204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Arial Narrow" panose="020B0606020202030204" pitchFamily="34" charset="0"/>
            </a:endParaRPr>
          </a:p>
        </p:txBody>
      </p:sp>
      <p:sp>
        <p:nvSpPr>
          <p:cNvPr id="3055" name="Google Shape;3055;p74"/>
          <p:cNvSpPr txBox="1"/>
          <p:nvPr/>
        </p:nvSpPr>
        <p:spPr>
          <a:xfrm>
            <a:off x="765849" y="3776334"/>
            <a:ext cx="8181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land</a:t>
            </a:r>
            <a:endParaRPr>
              <a:latin typeface="Bahnschrift Light" panose="020B0502040204020203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id=6</a:t>
            </a:r>
            <a:endParaRPr>
              <a:latin typeface="Bahnschrift Light" panose="020B0502040204020203" pitchFamily="34" charset="0"/>
            </a:endParaRPr>
          </a:p>
        </p:txBody>
      </p:sp>
      <p:cxnSp>
        <p:nvCxnSpPr>
          <p:cNvPr id="3056" name="Google Shape;3056;p74"/>
          <p:cNvCxnSpPr/>
          <p:nvPr/>
        </p:nvCxnSpPr>
        <p:spPr>
          <a:xfrm>
            <a:off x="822395" y="28175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7" name="Google Shape;3057;p74"/>
          <p:cNvCxnSpPr/>
          <p:nvPr/>
        </p:nvCxnSpPr>
        <p:spPr>
          <a:xfrm>
            <a:off x="4566229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8" name="Google Shape;3058;p74"/>
          <p:cNvCxnSpPr/>
          <p:nvPr/>
        </p:nvCxnSpPr>
        <p:spPr>
          <a:xfrm rot="10800000" flipH="1">
            <a:off x="4540378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9" name="Google Shape;3059;p74"/>
          <p:cNvCxnSpPr/>
          <p:nvPr/>
        </p:nvCxnSpPr>
        <p:spPr>
          <a:xfrm rot="10800000" flipH="1">
            <a:off x="4509493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0" name="Google Shape;3060;p74"/>
          <p:cNvCxnSpPr/>
          <p:nvPr/>
        </p:nvCxnSpPr>
        <p:spPr>
          <a:xfrm rot="10800000">
            <a:off x="4536223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1" name="Google Shape;3061;p74"/>
          <p:cNvCxnSpPr/>
          <p:nvPr/>
        </p:nvCxnSpPr>
        <p:spPr>
          <a:xfrm rot="10800000">
            <a:off x="4760549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2" name="Google Shape;3062;p74"/>
          <p:cNvCxnSpPr/>
          <p:nvPr/>
        </p:nvCxnSpPr>
        <p:spPr>
          <a:xfrm rot="10800000">
            <a:off x="4789809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3" name="Google Shape;3063;p74"/>
          <p:cNvCxnSpPr/>
          <p:nvPr/>
        </p:nvCxnSpPr>
        <p:spPr>
          <a:xfrm rot="10800000" flipH="1">
            <a:off x="4666586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4" name="Google Shape;3064;p74"/>
          <p:cNvCxnSpPr/>
          <p:nvPr/>
        </p:nvCxnSpPr>
        <p:spPr>
          <a:xfrm rot="10800000" flipH="1">
            <a:off x="4529548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5" name="Google Shape;3065;p74"/>
          <p:cNvCxnSpPr/>
          <p:nvPr/>
        </p:nvCxnSpPr>
        <p:spPr>
          <a:xfrm rot="10800000">
            <a:off x="4789777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6" name="Google Shape;3066;p74"/>
          <p:cNvCxnSpPr/>
          <p:nvPr/>
        </p:nvCxnSpPr>
        <p:spPr>
          <a:xfrm rot="10800000">
            <a:off x="4796483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7" name="Google Shape;3067;p74"/>
          <p:cNvCxnSpPr/>
          <p:nvPr/>
        </p:nvCxnSpPr>
        <p:spPr>
          <a:xfrm rot="10800000" flipH="1">
            <a:off x="4528260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8" name="Google Shape;3068;p74"/>
          <p:cNvCxnSpPr/>
          <p:nvPr/>
        </p:nvCxnSpPr>
        <p:spPr>
          <a:xfrm>
            <a:off x="4816617" y="3321264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9" name="Google Shape;3069;p74"/>
          <p:cNvCxnSpPr/>
          <p:nvPr/>
        </p:nvCxnSpPr>
        <p:spPr>
          <a:xfrm>
            <a:off x="4836048" y="3489142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0" name="Google Shape;3070;p74"/>
          <p:cNvCxnSpPr/>
          <p:nvPr/>
        </p:nvCxnSpPr>
        <p:spPr>
          <a:xfrm>
            <a:off x="4690213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1" name="Google Shape;3071;p74"/>
          <p:cNvCxnSpPr/>
          <p:nvPr/>
        </p:nvCxnSpPr>
        <p:spPr>
          <a:xfrm rot="10800000" flipH="1">
            <a:off x="4491597" y="3351535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2" name="Google Shape;3072;p74"/>
          <p:cNvCxnSpPr/>
          <p:nvPr/>
        </p:nvCxnSpPr>
        <p:spPr>
          <a:xfrm rot="10800000" flipH="1">
            <a:off x="4462205" y="3487873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3" name="Google Shape;3073;p74"/>
          <p:cNvCxnSpPr/>
          <p:nvPr/>
        </p:nvCxnSpPr>
        <p:spPr>
          <a:xfrm rot="10800000" flipH="1">
            <a:off x="4677187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74" name="Google Shape;3074;p74"/>
          <p:cNvCxnSpPr/>
          <p:nvPr/>
        </p:nvCxnSpPr>
        <p:spPr>
          <a:xfrm rot="10800000" flipH="1">
            <a:off x="4588868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5" name="Google Shape;3075;p74"/>
          <p:cNvSpPr/>
          <p:nvPr/>
        </p:nvSpPr>
        <p:spPr>
          <a:xfrm>
            <a:off x="4829700" y="347795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74"/>
          <p:cNvSpPr/>
          <p:nvPr/>
        </p:nvSpPr>
        <p:spPr>
          <a:xfrm>
            <a:off x="4845318" y="36518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74"/>
          <p:cNvSpPr/>
          <p:nvPr/>
        </p:nvSpPr>
        <p:spPr>
          <a:xfrm>
            <a:off x="4810534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74"/>
          <p:cNvSpPr/>
          <p:nvPr/>
        </p:nvSpPr>
        <p:spPr>
          <a:xfrm>
            <a:off x="4705950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74"/>
          <p:cNvSpPr/>
          <p:nvPr/>
        </p:nvSpPr>
        <p:spPr>
          <a:xfrm>
            <a:off x="4570551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74"/>
          <p:cNvSpPr/>
          <p:nvPr/>
        </p:nvSpPr>
        <p:spPr>
          <a:xfrm>
            <a:off x="4512787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74"/>
          <p:cNvSpPr/>
          <p:nvPr/>
        </p:nvSpPr>
        <p:spPr>
          <a:xfrm>
            <a:off x="4486019" y="34706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74"/>
          <p:cNvSpPr/>
          <p:nvPr/>
        </p:nvSpPr>
        <p:spPr>
          <a:xfrm>
            <a:off x="4452996" y="3634626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74"/>
          <p:cNvSpPr/>
          <p:nvPr/>
        </p:nvSpPr>
        <p:spPr>
          <a:xfrm>
            <a:off x="4662900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74"/>
          <p:cNvSpPr/>
          <p:nvPr/>
        </p:nvSpPr>
        <p:spPr>
          <a:xfrm>
            <a:off x="4675204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74"/>
          <p:cNvSpPr/>
          <p:nvPr/>
        </p:nvSpPr>
        <p:spPr>
          <a:xfrm>
            <a:off x="4755460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74"/>
          <p:cNvSpPr/>
          <p:nvPr/>
        </p:nvSpPr>
        <p:spPr>
          <a:xfrm>
            <a:off x="4547228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74"/>
          <p:cNvSpPr/>
          <p:nvPr/>
        </p:nvSpPr>
        <p:spPr>
          <a:xfrm>
            <a:off x="4795219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74"/>
          <p:cNvSpPr/>
          <p:nvPr/>
        </p:nvSpPr>
        <p:spPr>
          <a:xfrm>
            <a:off x="4521301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74"/>
          <p:cNvSpPr/>
          <p:nvPr/>
        </p:nvSpPr>
        <p:spPr>
          <a:xfrm>
            <a:off x="4780578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74"/>
          <p:cNvSpPr/>
          <p:nvPr/>
        </p:nvSpPr>
        <p:spPr>
          <a:xfrm>
            <a:off x="4858505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74"/>
          <p:cNvSpPr/>
          <p:nvPr/>
        </p:nvSpPr>
        <p:spPr>
          <a:xfrm>
            <a:off x="4811883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74"/>
          <p:cNvSpPr/>
          <p:nvPr/>
        </p:nvSpPr>
        <p:spPr>
          <a:xfrm>
            <a:off x="4523735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74"/>
          <p:cNvSpPr/>
          <p:nvPr/>
        </p:nvSpPr>
        <p:spPr>
          <a:xfrm>
            <a:off x="4486737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74"/>
          <p:cNvSpPr/>
          <p:nvPr/>
        </p:nvSpPr>
        <p:spPr>
          <a:xfrm>
            <a:off x="4528438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5" name="Google Shape;3095;p74"/>
          <p:cNvCxnSpPr/>
          <p:nvPr/>
        </p:nvCxnSpPr>
        <p:spPr>
          <a:xfrm>
            <a:off x="1992505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6" name="Google Shape;3096;p74"/>
          <p:cNvCxnSpPr/>
          <p:nvPr/>
        </p:nvCxnSpPr>
        <p:spPr>
          <a:xfrm rot="10800000" flipH="1">
            <a:off x="1966654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7" name="Google Shape;3097;p74"/>
          <p:cNvCxnSpPr/>
          <p:nvPr/>
        </p:nvCxnSpPr>
        <p:spPr>
          <a:xfrm rot="10800000" flipH="1">
            <a:off x="1935769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8" name="Google Shape;3098;p74"/>
          <p:cNvCxnSpPr/>
          <p:nvPr/>
        </p:nvCxnSpPr>
        <p:spPr>
          <a:xfrm rot="10800000">
            <a:off x="1962499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9" name="Google Shape;3099;p74"/>
          <p:cNvCxnSpPr/>
          <p:nvPr/>
        </p:nvCxnSpPr>
        <p:spPr>
          <a:xfrm rot="10800000">
            <a:off x="2186825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0" name="Google Shape;3100;p74"/>
          <p:cNvCxnSpPr/>
          <p:nvPr/>
        </p:nvCxnSpPr>
        <p:spPr>
          <a:xfrm rot="10800000">
            <a:off x="2216085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1" name="Google Shape;3101;p74"/>
          <p:cNvCxnSpPr/>
          <p:nvPr/>
        </p:nvCxnSpPr>
        <p:spPr>
          <a:xfrm rot="10800000" flipH="1">
            <a:off x="2092862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2" name="Google Shape;3102;p74"/>
          <p:cNvCxnSpPr/>
          <p:nvPr/>
        </p:nvCxnSpPr>
        <p:spPr>
          <a:xfrm rot="10800000" flipH="1">
            <a:off x="1955824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3" name="Google Shape;3103;p74"/>
          <p:cNvCxnSpPr/>
          <p:nvPr/>
        </p:nvCxnSpPr>
        <p:spPr>
          <a:xfrm rot="10800000">
            <a:off x="2216053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4" name="Google Shape;3104;p74"/>
          <p:cNvCxnSpPr/>
          <p:nvPr/>
        </p:nvCxnSpPr>
        <p:spPr>
          <a:xfrm rot="10800000">
            <a:off x="2222759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5" name="Google Shape;3105;p74"/>
          <p:cNvCxnSpPr/>
          <p:nvPr/>
        </p:nvCxnSpPr>
        <p:spPr>
          <a:xfrm rot="10800000" flipH="1">
            <a:off x="1954536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6" name="Google Shape;3106;p74"/>
          <p:cNvCxnSpPr/>
          <p:nvPr/>
        </p:nvCxnSpPr>
        <p:spPr>
          <a:xfrm rot="10800000" flipH="1">
            <a:off x="2242893" y="3143557"/>
            <a:ext cx="25807" cy="177707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7" name="Google Shape;3107;p74"/>
          <p:cNvCxnSpPr/>
          <p:nvPr/>
        </p:nvCxnSpPr>
        <p:spPr>
          <a:xfrm rot="10800000" flipH="1">
            <a:off x="2276440" y="2965703"/>
            <a:ext cx="7590" cy="176057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8" name="Google Shape;3108;p74"/>
          <p:cNvCxnSpPr/>
          <p:nvPr/>
        </p:nvCxnSpPr>
        <p:spPr>
          <a:xfrm>
            <a:off x="2116489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9" name="Google Shape;3109;p74"/>
          <p:cNvCxnSpPr/>
          <p:nvPr/>
        </p:nvCxnSpPr>
        <p:spPr>
          <a:xfrm>
            <a:off x="1926200" y="3172626"/>
            <a:ext cx="12961" cy="178910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0" name="Google Shape;3110;p74"/>
          <p:cNvCxnSpPr/>
          <p:nvPr/>
        </p:nvCxnSpPr>
        <p:spPr>
          <a:xfrm rot="10800000">
            <a:off x="1923038" y="2988095"/>
            <a:ext cx="1330" cy="1550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1" name="Google Shape;3111;p74"/>
          <p:cNvCxnSpPr/>
          <p:nvPr/>
        </p:nvCxnSpPr>
        <p:spPr>
          <a:xfrm rot="10800000" flipH="1">
            <a:off x="2103463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2" name="Google Shape;3112;p74"/>
          <p:cNvCxnSpPr/>
          <p:nvPr/>
        </p:nvCxnSpPr>
        <p:spPr>
          <a:xfrm rot="10800000" flipH="1">
            <a:off x="2015144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3" name="Google Shape;3113;p74"/>
          <p:cNvSpPr/>
          <p:nvPr/>
        </p:nvSpPr>
        <p:spPr>
          <a:xfrm>
            <a:off x="2270092" y="31305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74"/>
          <p:cNvSpPr/>
          <p:nvPr/>
        </p:nvSpPr>
        <p:spPr>
          <a:xfrm>
            <a:off x="2278844" y="2945880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74"/>
          <p:cNvSpPr/>
          <p:nvPr/>
        </p:nvSpPr>
        <p:spPr>
          <a:xfrm>
            <a:off x="2236810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74"/>
          <p:cNvSpPr/>
          <p:nvPr/>
        </p:nvSpPr>
        <p:spPr>
          <a:xfrm>
            <a:off x="2132226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74"/>
          <p:cNvSpPr/>
          <p:nvPr/>
        </p:nvSpPr>
        <p:spPr>
          <a:xfrm>
            <a:off x="1996827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74"/>
          <p:cNvSpPr/>
          <p:nvPr/>
        </p:nvSpPr>
        <p:spPr>
          <a:xfrm>
            <a:off x="1939063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74"/>
          <p:cNvSpPr/>
          <p:nvPr/>
        </p:nvSpPr>
        <p:spPr>
          <a:xfrm>
            <a:off x="1918276" y="3151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74"/>
          <p:cNvSpPr/>
          <p:nvPr/>
        </p:nvSpPr>
        <p:spPr>
          <a:xfrm>
            <a:off x="1917774" y="296126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74"/>
          <p:cNvSpPr/>
          <p:nvPr/>
        </p:nvSpPr>
        <p:spPr>
          <a:xfrm>
            <a:off x="2089176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74"/>
          <p:cNvSpPr/>
          <p:nvPr/>
        </p:nvSpPr>
        <p:spPr>
          <a:xfrm>
            <a:off x="2101480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74"/>
          <p:cNvSpPr/>
          <p:nvPr/>
        </p:nvSpPr>
        <p:spPr>
          <a:xfrm>
            <a:off x="2181736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74"/>
          <p:cNvSpPr/>
          <p:nvPr/>
        </p:nvSpPr>
        <p:spPr>
          <a:xfrm>
            <a:off x="1973504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74"/>
          <p:cNvSpPr/>
          <p:nvPr/>
        </p:nvSpPr>
        <p:spPr>
          <a:xfrm>
            <a:off x="2221495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74"/>
          <p:cNvSpPr/>
          <p:nvPr/>
        </p:nvSpPr>
        <p:spPr>
          <a:xfrm>
            <a:off x="1947577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74"/>
          <p:cNvSpPr/>
          <p:nvPr/>
        </p:nvSpPr>
        <p:spPr>
          <a:xfrm>
            <a:off x="2206854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74"/>
          <p:cNvSpPr/>
          <p:nvPr/>
        </p:nvSpPr>
        <p:spPr>
          <a:xfrm>
            <a:off x="2284781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74"/>
          <p:cNvSpPr/>
          <p:nvPr/>
        </p:nvSpPr>
        <p:spPr>
          <a:xfrm>
            <a:off x="2238159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74"/>
          <p:cNvSpPr/>
          <p:nvPr/>
        </p:nvSpPr>
        <p:spPr>
          <a:xfrm>
            <a:off x="1950011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74"/>
          <p:cNvSpPr/>
          <p:nvPr/>
        </p:nvSpPr>
        <p:spPr>
          <a:xfrm>
            <a:off x="1913013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74"/>
          <p:cNvSpPr/>
          <p:nvPr/>
        </p:nvSpPr>
        <p:spPr>
          <a:xfrm>
            <a:off x="1954714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3" name="Google Shape;3133;p74"/>
          <p:cNvCxnSpPr/>
          <p:nvPr/>
        </p:nvCxnSpPr>
        <p:spPr>
          <a:xfrm>
            <a:off x="822395" y="4303445"/>
            <a:ext cx="435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4" name="Google Shape;3134;p74"/>
          <p:cNvCxnSpPr/>
          <p:nvPr/>
        </p:nvCxnSpPr>
        <p:spPr>
          <a:xfrm>
            <a:off x="3265951" y="3690099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5" name="Google Shape;3135;p74"/>
          <p:cNvCxnSpPr/>
          <p:nvPr/>
        </p:nvCxnSpPr>
        <p:spPr>
          <a:xfrm rot="10800000" flipH="1">
            <a:off x="3240100" y="3699520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6" name="Google Shape;3136;p74"/>
          <p:cNvCxnSpPr/>
          <p:nvPr/>
        </p:nvCxnSpPr>
        <p:spPr>
          <a:xfrm rot="10800000" flipH="1">
            <a:off x="3209215" y="4097676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7" name="Google Shape;3137;p74"/>
          <p:cNvCxnSpPr/>
          <p:nvPr/>
        </p:nvCxnSpPr>
        <p:spPr>
          <a:xfrm rot="10800000">
            <a:off x="3235945" y="3897243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8" name="Google Shape;3138;p74"/>
          <p:cNvCxnSpPr/>
          <p:nvPr/>
        </p:nvCxnSpPr>
        <p:spPr>
          <a:xfrm rot="10800000">
            <a:off x="3460271" y="3698322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9" name="Google Shape;3139;p74"/>
          <p:cNvCxnSpPr/>
          <p:nvPr/>
        </p:nvCxnSpPr>
        <p:spPr>
          <a:xfrm rot="10800000">
            <a:off x="3489531" y="3888522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0" name="Google Shape;3140;p74"/>
          <p:cNvCxnSpPr/>
          <p:nvPr/>
        </p:nvCxnSpPr>
        <p:spPr>
          <a:xfrm rot="10800000" flipH="1">
            <a:off x="3366308" y="3318356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1" name="Google Shape;3141;p74"/>
          <p:cNvCxnSpPr/>
          <p:nvPr/>
        </p:nvCxnSpPr>
        <p:spPr>
          <a:xfrm rot="10800000" flipH="1">
            <a:off x="3229270" y="4097676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2" name="Google Shape;3142;p74"/>
          <p:cNvCxnSpPr/>
          <p:nvPr/>
        </p:nvCxnSpPr>
        <p:spPr>
          <a:xfrm rot="10800000">
            <a:off x="3489499" y="4083601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3" name="Google Shape;3143;p74"/>
          <p:cNvCxnSpPr/>
          <p:nvPr/>
        </p:nvCxnSpPr>
        <p:spPr>
          <a:xfrm rot="10800000">
            <a:off x="3496205" y="4083600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4" name="Google Shape;3144;p74"/>
          <p:cNvCxnSpPr/>
          <p:nvPr/>
        </p:nvCxnSpPr>
        <p:spPr>
          <a:xfrm rot="10800000" flipH="1">
            <a:off x="3227982" y="3321263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" name="Google Shape;3145;p74"/>
          <p:cNvCxnSpPr/>
          <p:nvPr/>
        </p:nvCxnSpPr>
        <p:spPr>
          <a:xfrm>
            <a:off x="3516339" y="3321265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6" name="Google Shape;3146;p74"/>
          <p:cNvCxnSpPr/>
          <p:nvPr/>
        </p:nvCxnSpPr>
        <p:spPr>
          <a:xfrm>
            <a:off x="3716432" y="3320882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7" name="Google Shape;3147;p74"/>
          <p:cNvCxnSpPr/>
          <p:nvPr/>
        </p:nvCxnSpPr>
        <p:spPr>
          <a:xfrm>
            <a:off x="3389935" y="3321264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8" name="Google Shape;3148;p74"/>
          <p:cNvCxnSpPr/>
          <p:nvPr/>
        </p:nvCxnSpPr>
        <p:spPr>
          <a:xfrm>
            <a:off x="3034917" y="3351535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9" name="Google Shape;3149;p74"/>
          <p:cNvCxnSpPr/>
          <p:nvPr/>
        </p:nvCxnSpPr>
        <p:spPr>
          <a:xfrm rot="10800000">
            <a:off x="2846956" y="3355092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0" name="Google Shape;3150;p74"/>
          <p:cNvCxnSpPr/>
          <p:nvPr/>
        </p:nvCxnSpPr>
        <p:spPr>
          <a:xfrm rot="10800000" flipH="1">
            <a:off x="3376909" y="3215605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1" name="Google Shape;3151;p74"/>
          <p:cNvCxnSpPr/>
          <p:nvPr/>
        </p:nvCxnSpPr>
        <p:spPr>
          <a:xfrm rot="10800000" flipH="1">
            <a:off x="3288590" y="3206523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2" name="Google Shape;3152;p74"/>
          <p:cNvSpPr/>
          <p:nvPr/>
        </p:nvSpPr>
        <p:spPr>
          <a:xfrm>
            <a:off x="3696567" y="332109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74"/>
          <p:cNvSpPr/>
          <p:nvPr/>
        </p:nvSpPr>
        <p:spPr>
          <a:xfrm>
            <a:off x="3892192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74"/>
          <p:cNvSpPr/>
          <p:nvPr/>
        </p:nvSpPr>
        <p:spPr>
          <a:xfrm>
            <a:off x="3510256" y="331180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74"/>
          <p:cNvSpPr/>
          <p:nvPr/>
        </p:nvSpPr>
        <p:spPr>
          <a:xfrm>
            <a:off x="3405672" y="3199930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74"/>
          <p:cNvSpPr/>
          <p:nvPr/>
        </p:nvSpPr>
        <p:spPr>
          <a:xfrm>
            <a:off x="3270273" y="32186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74"/>
          <p:cNvSpPr/>
          <p:nvPr/>
        </p:nvSpPr>
        <p:spPr>
          <a:xfrm>
            <a:off x="3212509" y="333803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74"/>
          <p:cNvSpPr/>
          <p:nvPr/>
        </p:nvSpPr>
        <p:spPr>
          <a:xfrm>
            <a:off x="3013843" y="33446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74"/>
          <p:cNvSpPr/>
          <p:nvPr/>
        </p:nvSpPr>
        <p:spPr>
          <a:xfrm>
            <a:off x="2826862" y="33566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74"/>
          <p:cNvSpPr/>
          <p:nvPr/>
        </p:nvSpPr>
        <p:spPr>
          <a:xfrm>
            <a:off x="3362622" y="3308120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74"/>
          <p:cNvSpPr/>
          <p:nvPr/>
        </p:nvSpPr>
        <p:spPr>
          <a:xfrm>
            <a:off x="3374926" y="366525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74"/>
          <p:cNvSpPr/>
          <p:nvPr/>
        </p:nvSpPr>
        <p:spPr>
          <a:xfrm>
            <a:off x="3455182" y="3679459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74"/>
          <p:cNvSpPr/>
          <p:nvPr/>
        </p:nvSpPr>
        <p:spPr>
          <a:xfrm>
            <a:off x="3246950" y="3682938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74"/>
          <p:cNvSpPr/>
          <p:nvPr/>
        </p:nvSpPr>
        <p:spPr>
          <a:xfrm>
            <a:off x="3494941" y="3874770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74"/>
          <p:cNvSpPr/>
          <p:nvPr/>
        </p:nvSpPr>
        <p:spPr>
          <a:xfrm>
            <a:off x="3221023" y="38834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74"/>
          <p:cNvSpPr/>
          <p:nvPr/>
        </p:nvSpPr>
        <p:spPr>
          <a:xfrm>
            <a:off x="3480300" y="4071663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74"/>
          <p:cNvSpPr/>
          <p:nvPr/>
        </p:nvSpPr>
        <p:spPr>
          <a:xfrm>
            <a:off x="3558227" y="4126421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74"/>
          <p:cNvSpPr/>
          <p:nvPr/>
        </p:nvSpPr>
        <p:spPr>
          <a:xfrm>
            <a:off x="3511605" y="4162100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74"/>
          <p:cNvSpPr/>
          <p:nvPr/>
        </p:nvSpPr>
        <p:spPr>
          <a:xfrm>
            <a:off x="3223457" y="40865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74"/>
          <p:cNvSpPr/>
          <p:nvPr/>
        </p:nvSpPr>
        <p:spPr>
          <a:xfrm>
            <a:off x="3186459" y="41535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74"/>
          <p:cNvSpPr/>
          <p:nvPr/>
        </p:nvSpPr>
        <p:spPr>
          <a:xfrm>
            <a:off x="3228160" y="41609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74"/>
          <p:cNvSpPr/>
          <p:nvPr/>
        </p:nvSpPr>
        <p:spPr>
          <a:xfrm rot="10800000" flipH="1">
            <a:off x="3512978" y="3375805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74"/>
          <p:cNvSpPr/>
          <p:nvPr/>
        </p:nvSpPr>
        <p:spPr>
          <a:xfrm rot="10800000">
            <a:off x="2835608" y="3408313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74"/>
          <p:cNvSpPr/>
          <p:nvPr/>
        </p:nvSpPr>
        <p:spPr>
          <a:xfrm rot="5400000" flipH="1">
            <a:off x="2268030" y="2995561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74"/>
          <p:cNvSpPr/>
          <p:nvPr/>
        </p:nvSpPr>
        <p:spPr>
          <a:xfrm rot="-5400000">
            <a:off x="1555284" y="3000958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90525" y="314325"/>
                </a:moveTo>
                <a:cubicBezTo>
                  <a:pt x="381397" y="220265"/>
                  <a:pt x="372269" y="126206"/>
                  <a:pt x="307181" y="73818"/>
                </a:cubicBezTo>
                <a:cubicBezTo>
                  <a:pt x="242093" y="21430"/>
                  <a:pt x="121046" y="10715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6" name="Google Shape;3176;p74"/>
          <p:cNvCxnSpPr/>
          <p:nvPr/>
        </p:nvCxnSpPr>
        <p:spPr>
          <a:xfrm>
            <a:off x="7470416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7" name="Google Shape;3177;p74"/>
          <p:cNvCxnSpPr/>
          <p:nvPr/>
        </p:nvCxnSpPr>
        <p:spPr>
          <a:xfrm rot="10800000" flipH="1">
            <a:off x="7444565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8" name="Google Shape;3178;p74"/>
          <p:cNvCxnSpPr/>
          <p:nvPr/>
        </p:nvCxnSpPr>
        <p:spPr>
          <a:xfrm rot="10800000" flipH="1">
            <a:off x="7413680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9" name="Google Shape;3179;p74"/>
          <p:cNvCxnSpPr/>
          <p:nvPr/>
        </p:nvCxnSpPr>
        <p:spPr>
          <a:xfrm rot="10800000">
            <a:off x="7440410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0" name="Google Shape;3180;p74"/>
          <p:cNvCxnSpPr/>
          <p:nvPr/>
        </p:nvCxnSpPr>
        <p:spPr>
          <a:xfrm rot="10800000">
            <a:off x="7664736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1" name="Google Shape;3181;p74"/>
          <p:cNvCxnSpPr/>
          <p:nvPr/>
        </p:nvCxnSpPr>
        <p:spPr>
          <a:xfrm rot="10800000">
            <a:off x="7693996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2" name="Google Shape;3182;p74"/>
          <p:cNvCxnSpPr/>
          <p:nvPr/>
        </p:nvCxnSpPr>
        <p:spPr>
          <a:xfrm rot="10800000" flipH="1">
            <a:off x="7570773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3" name="Google Shape;3183;p74"/>
          <p:cNvCxnSpPr/>
          <p:nvPr/>
        </p:nvCxnSpPr>
        <p:spPr>
          <a:xfrm rot="10800000" flipH="1">
            <a:off x="7433735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4" name="Google Shape;3184;p74"/>
          <p:cNvCxnSpPr/>
          <p:nvPr/>
        </p:nvCxnSpPr>
        <p:spPr>
          <a:xfrm rot="10800000">
            <a:off x="7693964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5" name="Google Shape;3185;p74"/>
          <p:cNvCxnSpPr/>
          <p:nvPr/>
        </p:nvCxnSpPr>
        <p:spPr>
          <a:xfrm rot="10800000">
            <a:off x="7700670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6" name="Google Shape;3186;p74"/>
          <p:cNvCxnSpPr/>
          <p:nvPr/>
        </p:nvCxnSpPr>
        <p:spPr>
          <a:xfrm rot="10800000" flipH="1">
            <a:off x="7432447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7" name="Google Shape;3187;p74"/>
          <p:cNvCxnSpPr/>
          <p:nvPr/>
        </p:nvCxnSpPr>
        <p:spPr>
          <a:xfrm>
            <a:off x="7720804" y="147140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8" name="Google Shape;3188;p74"/>
          <p:cNvCxnSpPr/>
          <p:nvPr/>
        </p:nvCxnSpPr>
        <p:spPr>
          <a:xfrm>
            <a:off x="7740235" y="163927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9" name="Google Shape;3189;p74"/>
          <p:cNvCxnSpPr/>
          <p:nvPr/>
        </p:nvCxnSpPr>
        <p:spPr>
          <a:xfrm>
            <a:off x="7594400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0" name="Google Shape;3190;p74"/>
          <p:cNvCxnSpPr/>
          <p:nvPr/>
        </p:nvCxnSpPr>
        <p:spPr>
          <a:xfrm rot="10800000" flipH="1">
            <a:off x="7395784" y="150167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1" name="Google Shape;3191;p74"/>
          <p:cNvCxnSpPr/>
          <p:nvPr/>
        </p:nvCxnSpPr>
        <p:spPr>
          <a:xfrm rot="10800000" flipH="1">
            <a:off x="7366392" y="163800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2" name="Google Shape;3192;p74"/>
          <p:cNvCxnSpPr/>
          <p:nvPr/>
        </p:nvCxnSpPr>
        <p:spPr>
          <a:xfrm rot="10800000" flipH="1">
            <a:off x="7581374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3" name="Google Shape;3193;p74"/>
          <p:cNvCxnSpPr/>
          <p:nvPr/>
        </p:nvCxnSpPr>
        <p:spPr>
          <a:xfrm rot="10800000" flipH="1">
            <a:off x="7493055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4" name="Google Shape;3194;p74"/>
          <p:cNvSpPr/>
          <p:nvPr/>
        </p:nvSpPr>
        <p:spPr>
          <a:xfrm>
            <a:off x="7733887" y="162808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74"/>
          <p:cNvSpPr/>
          <p:nvPr/>
        </p:nvSpPr>
        <p:spPr>
          <a:xfrm>
            <a:off x="7749505" y="18019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74"/>
          <p:cNvSpPr/>
          <p:nvPr/>
        </p:nvSpPr>
        <p:spPr>
          <a:xfrm>
            <a:off x="771472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74"/>
          <p:cNvSpPr/>
          <p:nvPr/>
        </p:nvSpPr>
        <p:spPr>
          <a:xfrm>
            <a:off x="7610137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74"/>
          <p:cNvSpPr/>
          <p:nvPr/>
        </p:nvSpPr>
        <p:spPr>
          <a:xfrm>
            <a:off x="7474738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74"/>
          <p:cNvSpPr/>
          <p:nvPr/>
        </p:nvSpPr>
        <p:spPr>
          <a:xfrm>
            <a:off x="7416974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74"/>
          <p:cNvSpPr/>
          <p:nvPr/>
        </p:nvSpPr>
        <p:spPr>
          <a:xfrm>
            <a:off x="7390206" y="162083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74"/>
          <p:cNvSpPr/>
          <p:nvPr/>
        </p:nvSpPr>
        <p:spPr>
          <a:xfrm>
            <a:off x="7357183" y="17847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74"/>
          <p:cNvSpPr/>
          <p:nvPr/>
        </p:nvSpPr>
        <p:spPr>
          <a:xfrm>
            <a:off x="7567087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4"/>
          <p:cNvSpPr/>
          <p:nvPr/>
        </p:nvSpPr>
        <p:spPr>
          <a:xfrm>
            <a:off x="7579391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4"/>
          <p:cNvSpPr/>
          <p:nvPr/>
        </p:nvSpPr>
        <p:spPr>
          <a:xfrm>
            <a:off x="7659647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74"/>
          <p:cNvSpPr/>
          <p:nvPr/>
        </p:nvSpPr>
        <p:spPr>
          <a:xfrm>
            <a:off x="7451415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74"/>
          <p:cNvSpPr/>
          <p:nvPr/>
        </p:nvSpPr>
        <p:spPr>
          <a:xfrm>
            <a:off x="7699406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4"/>
          <p:cNvSpPr/>
          <p:nvPr/>
        </p:nvSpPr>
        <p:spPr>
          <a:xfrm>
            <a:off x="7425488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4"/>
          <p:cNvSpPr/>
          <p:nvPr/>
        </p:nvSpPr>
        <p:spPr>
          <a:xfrm>
            <a:off x="7684765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4"/>
          <p:cNvSpPr/>
          <p:nvPr/>
        </p:nvSpPr>
        <p:spPr>
          <a:xfrm>
            <a:off x="7762692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4"/>
          <p:cNvSpPr/>
          <p:nvPr/>
        </p:nvSpPr>
        <p:spPr>
          <a:xfrm>
            <a:off x="7716070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4"/>
          <p:cNvSpPr/>
          <p:nvPr/>
        </p:nvSpPr>
        <p:spPr>
          <a:xfrm>
            <a:off x="7427922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4"/>
          <p:cNvSpPr/>
          <p:nvPr/>
        </p:nvSpPr>
        <p:spPr>
          <a:xfrm>
            <a:off x="7390924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4"/>
          <p:cNvSpPr/>
          <p:nvPr/>
        </p:nvSpPr>
        <p:spPr>
          <a:xfrm>
            <a:off x="7432625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74"/>
          <p:cNvSpPr/>
          <p:nvPr/>
        </p:nvSpPr>
        <p:spPr>
          <a:xfrm rot="-2485111" flipH="1">
            <a:off x="7220904" y="154636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5" name="Google Shape;3215;p74"/>
          <p:cNvCxnSpPr/>
          <p:nvPr/>
        </p:nvCxnSpPr>
        <p:spPr>
          <a:xfrm>
            <a:off x="9608440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6" name="Google Shape;3216;p74"/>
          <p:cNvCxnSpPr/>
          <p:nvPr/>
        </p:nvCxnSpPr>
        <p:spPr>
          <a:xfrm rot="10800000" flipH="1">
            <a:off x="9582589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7" name="Google Shape;3217;p74"/>
          <p:cNvCxnSpPr/>
          <p:nvPr/>
        </p:nvCxnSpPr>
        <p:spPr>
          <a:xfrm rot="10800000" flipH="1">
            <a:off x="9551704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8" name="Google Shape;3218;p74"/>
          <p:cNvCxnSpPr/>
          <p:nvPr/>
        </p:nvCxnSpPr>
        <p:spPr>
          <a:xfrm rot="10800000">
            <a:off x="9578434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9" name="Google Shape;3219;p74"/>
          <p:cNvCxnSpPr/>
          <p:nvPr/>
        </p:nvCxnSpPr>
        <p:spPr>
          <a:xfrm rot="10800000">
            <a:off x="9802760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0" name="Google Shape;3220;p74"/>
          <p:cNvCxnSpPr/>
          <p:nvPr/>
        </p:nvCxnSpPr>
        <p:spPr>
          <a:xfrm rot="10800000">
            <a:off x="9832020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1" name="Google Shape;3221;p74"/>
          <p:cNvCxnSpPr/>
          <p:nvPr/>
        </p:nvCxnSpPr>
        <p:spPr>
          <a:xfrm rot="10800000" flipH="1">
            <a:off x="9708797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2" name="Google Shape;3222;p74"/>
          <p:cNvCxnSpPr/>
          <p:nvPr/>
        </p:nvCxnSpPr>
        <p:spPr>
          <a:xfrm rot="10800000" flipH="1">
            <a:off x="9571759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3" name="Google Shape;3223;p74"/>
          <p:cNvCxnSpPr/>
          <p:nvPr/>
        </p:nvCxnSpPr>
        <p:spPr>
          <a:xfrm rot="10800000">
            <a:off x="9831988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4" name="Google Shape;3224;p74"/>
          <p:cNvCxnSpPr/>
          <p:nvPr/>
        </p:nvCxnSpPr>
        <p:spPr>
          <a:xfrm rot="10800000">
            <a:off x="9838694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5" name="Google Shape;3225;p74"/>
          <p:cNvCxnSpPr/>
          <p:nvPr/>
        </p:nvCxnSpPr>
        <p:spPr>
          <a:xfrm rot="10800000" flipH="1">
            <a:off x="9570471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6" name="Google Shape;3226;p74"/>
          <p:cNvCxnSpPr/>
          <p:nvPr/>
        </p:nvCxnSpPr>
        <p:spPr>
          <a:xfrm>
            <a:off x="9858828" y="147140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7" name="Google Shape;3227;p74"/>
          <p:cNvCxnSpPr/>
          <p:nvPr/>
        </p:nvCxnSpPr>
        <p:spPr>
          <a:xfrm>
            <a:off x="10008121" y="147101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8" name="Google Shape;3228;p74"/>
          <p:cNvCxnSpPr/>
          <p:nvPr/>
        </p:nvCxnSpPr>
        <p:spPr>
          <a:xfrm>
            <a:off x="9732424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9" name="Google Shape;3229;p74"/>
          <p:cNvCxnSpPr/>
          <p:nvPr/>
        </p:nvCxnSpPr>
        <p:spPr>
          <a:xfrm>
            <a:off x="9377406" y="150167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0" name="Google Shape;3230;p74"/>
          <p:cNvCxnSpPr/>
          <p:nvPr/>
        </p:nvCxnSpPr>
        <p:spPr>
          <a:xfrm rot="10800000">
            <a:off x="9189445" y="150522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1" name="Google Shape;3231;p74"/>
          <p:cNvCxnSpPr/>
          <p:nvPr/>
        </p:nvCxnSpPr>
        <p:spPr>
          <a:xfrm rot="10800000" flipH="1">
            <a:off x="9719398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2" name="Google Shape;3232;p74"/>
          <p:cNvCxnSpPr/>
          <p:nvPr/>
        </p:nvCxnSpPr>
        <p:spPr>
          <a:xfrm rot="10800000" flipH="1">
            <a:off x="9631079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3" name="Google Shape;3233;p74"/>
          <p:cNvSpPr/>
          <p:nvPr/>
        </p:nvSpPr>
        <p:spPr>
          <a:xfrm>
            <a:off x="9988256" y="147122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4"/>
          <p:cNvSpPr/>
          <p:nvPr/>
        </p:nvSpPr>
        <p:spPr>
          <a:xfrm>
            <a:off x="10183881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74"/>
          <p:cNvSpPr/>
          <p:nvPr/>
        </p:nvSpPr>
        <p:spPr>
          <a:xfrm>
            <a:off x="9852745" y="14619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74"/>
          <p:cNvSpPr/>
          <p:nvPr/>
        </p:nvSpPr>
        <p:spPr>
          <a:xfrm>
            <a:off x="9748161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74"/>
          <p:cNvSpPr/>
          <p:nvPr/>
        </p:nvSpPr>
        <p:spPr>
          <a:xfrm>
            <a:off x="9612762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74"/>
          <p:cNvSpPr/>
          <p:nvPr/>
        </p:nvSpPr>
        <p:spPr>
          <a:xfrm>
            <a:off x="9554998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74"/>
          <p:cNvSpPr/>
          <p:nvPr/>
        </p:nvSpPr>
        <p:spPr>
          <a:xfrm>
            <a:off x="9356332" y="149476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74"/>
          <p:cNvSpPr/>
          <p:nvPr/>
        </p:nvSpPr>
        <p:spPr>
          <a:xfrm>
            <a:off x="9169351" y="150674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74"/>
          <p:cNvSpPr/>
          <p:nvPr/>
        </p:nvSpPr>
        <p:spPr>
          <a:xfrm>
            <a:off x="9705111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74"/>
          <p:cNvSpPr/>
          <p:nvPr/>
        </p:nvSpPr>
        <p:spPr>
          <a:xfrm>
            <a:off x="9717415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74"/>
          <p:cNvSpPr/>
          <p:nvPr/>
        </p:nvSpPr>
        <p:spPr>
          <a:xfrm>
            <a:off x="9797671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74"/>
          <p:cNvSpPr/>
          <p:nvPr/>
        </p:nvSpPr>
        <p:spPr>
          <a:xfrm>
            <a:off x="9589439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74"/>
          <p:cNvSpPr/>
          <p:nvPr/>
        </p:nvSpPr>
        <p:spPr>
          <a:xfrm>
            <a:off x="9837430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74"/>
          <p:cNvSpPr/>
          <p:nvPr/>
        </p:nvSpPr>
        <p:spPr>
          <a:xfrm>
            <a:off x="9563512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74"/>
          <p:cNvSpPr/>
          <p:nvPr/>
        </p:nvSpPr>
        <p:spPr>
          <a:xfrm>
            <a:off x="9822789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74"/>
          <p:cNvSpPr/>
          <p:nvPr/>
        </p:nvSpPr>
        <p:spPr>
          <a:xfrm>
            <a:off x="9900716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74"/>
          <p:cNvSpPr/>
          <p:nvPr/>
        </p:nvSpPr>
        <p:spPr>
          <a:xfrm>
            <a:off x="9854094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74"/>
          <p:cNvSpPr/>
          <p:nvPr/>
        </p:nvSpPr>
        <p:spPr>
          <a:xfrm>
            <a:off x="9565946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74"/>
          <p:cNvSpPr/>
          <p:nvPr/>
        </p:nvSpPr>
        <p:spPr>
          <a:xfrm>
            <a:off x="9528948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74"/>
          <p:cNvSpPr/>
          <p:nvPr/>
        </p:nvSpPr>
        <p:spPr>
          <a:xfrm>
            <a:off x="9570649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3" name="Google Shape;3253;p74"/>
          <p:cNvCxnSpPr/>
          <p:nvPr/>
        </p:nvCxnSpPr>
        <p:spPr>
          <a:xfrm>
            <a:off x="10804181" y="184023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4" name="Google Shape;3254;p74"/>
          <p:cNvCxnSpPr/>
          <p:nvPr/>
        </p:nvCxnSpPr>
        <p:spPr>
          <a:xfrm rot="10800000" flipH="1">
            <a:off x="10778330" y="184965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5" name="Google Shape;3255;p74"/>
          <p:cNvCxnSpPr/>
          <p:nvPr/>
        </p:nvCxnSpPr>
        <p:spPr>
          <a:xfrm rot="10800000" flipH="1">
            <a:off x="10747445" y="224781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6" name="Google Shape;3256;p74"/>
          <p:cNvCxnSpPr/>
          <p:nvPr/>
        </p:nvCxnSpPr>
        <p:spPr>
          <a:xfrm rot="10800000">
            <a:off x="10774175" y="204737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7" name="Google Shape;3257;p74"/>
          <p:cNvCxnSpPr/>
          <p:nvPr/>
        </p:nvCxnSpPr>
        <p:spPr>
          <a:xfrm rot="10800000">
            <a:off x="10998501" y="184845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8" name="Google Shape;3258;p74"/>
          <p:cNvCxnSpPr/>
          <p:nvPr/>
        </p:nvCxnSpPr>
        <p:spPr>
          <a:xfrm rot="10800000">
            <a:off x="11027761" y="203865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9" name="Google Shape;3259;p74"/>
          <p:cNvCxnSpPr/>
          <p:nvPr/>
        </p:nvCxnSpPr>
        <p:spPr>
          <a:xfrm rot="10800000" flipH="1">
            <a:off x="10904538" y="146849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0" name="Google Shape;3260;p74"/>
          <p:cNvCxnSpPr/>
          <p:nvPr/>
        </p:nvCxnSpPr>
        <p:spPr>
          <a:xfrm rot="10800000" flipH="1">
            <a:off x="10767500" y="224781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1" name="Google Shape;3261;p74"/>
          <p:cNvCxnSpPr/>
          <p:nvPr/>
        </p:nvCxnSpPr>
        <p:spPr>
          <a:xfrm rot="10800000">
            <a:off x="11027729" y="223373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2" name="Google Shape;3262;p74"/>
          <p:cNvCxnSpPr/>
          <p:nvPr/>
        </p:nvCxnSpPr>
        <p:spPr>
          <a:xfrm rot="10800000">
            <a:off x="11034435" y="223373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3" name="Google Shape;3263;p74"/>
          <p:cNvCxnSpPr/>
          <p:nvPr/>
        </p:nvCxnSpPr>
        <p:spPr>
          <a:xfrm rot="10800000" flipH="1">
            <a:off x="10766212" y="147139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4" name="Google Shape;3264;p74"/>
          <p:cNvCxnSpPr/>
          <p:nvPr/>
        </p:nvCxnSpPr>
        <p:spPr>
          <a:xfrm>
            <a:off x="10928165" y="147140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5" name="Google Shape;3265;p74"/>
          <p:cNvCxnSpPr/>
          <p:nvPr/>
        </p:nvCxnSpPr>
        <p:spPr>
          <a:xfrm rot="10800000" flipH="1">
            <a:off x="10615249" y="150167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6" name="Google Shape;3266;p74"/>
          <p:cNvCxnSpPr/>
          <p:nvPr/>
        </p:nvCxnSpPr>
        <p:spPr>
          <a:xfrm flipH="1">
            <a:off x="10478779" y="161000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7" name="Google Shape;3267;p74"/>
          <p:cNvCxnSpPr/>
          <p:nvPr/>
        </p:nvCxnSpPr>
        <p:spPr>
          <a:xfrm rot="10800000" flipH="1">
            <a:off x="10915139" y="1365741"/>
            <a:ext cx="27567" cy="94852"/>
          </a:xfrm>
          <a:prstGeom prst="straightConnector1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8" name="Google Shape;3268;p74"/>
          <p:cNvCxnSpPr/>
          <p:nvPr/>
        </p:nvCxnSpPr>
        <p:spPr>
          <a:xfrm rot="10800000" flipH="1">
            <a:off x="10826820" y="1356659"/>
            <a:ext cx="112756" cy="14896"/>
          </a:xfrm>
          <a:prstGeom prst="straightConnector1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9" name="Google Shape;3269;p74"/>
          <p:cNvSpPr/>
          <p:nvPr/>
        </p:nvSpPr>
        <p:spPr>
          <a:xfrm>
            <a:off x="10943902" y="13500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981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74"/>
          <p:cNvSpPr/>
          <p:nvPr/>
        </p:nvSpPr>
        <p:spPr>
          <a:xfrm>
            <a:off x="10808503" y="13687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D059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74"/>
          <p:cNvSpPr/>
          <p:nvPr/>
        </p:nvSpPr>
        <p:spPr>
          <a:xfrm>
            <a:off x="10750739" y="1488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74"/>
          <p:cNvSpPr/>
          <p:nvPr/>
        </p:nvSpPr>
        <p:spPr>
          <a:xfrm>
            <a:off x="10593760" y="160246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74"/>
          <p:cNvSpPr/>
          <p:nvPr/>
        </p:nvSpPr>
        <p:spPr>
          <a:xfrm>
            <a:off x="10462149" y="169136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74"/>
          <p:cNvSpPr/>
          <p:nvPr/>
        </p:nvSpPr>
        <p:spPr>
          <a:xfrm>
            <a:off x="10900852" y="145825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74"/>
          <p:cNvSpPr/>
          <p:nvPr/>
        </p:nvSpPr>
        <p:spPr>
          <a:xfrm>
            <a:off x="10913156" y="181539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74"/>
          <p:cNvSpPr/>
          <p:nvPr/>
        </p:nvSpPr>
        <p:spPr>
          <a:xfrm>
            <a:off x="10993412" y="182959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74"/>
          <p:cNvSpPr/>
          <p:nvPr/>
        </p:nvSpPr>
        <p:spPr>
          <a:xfrm>
            <a:off x="10785180" y="183307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74"/>
          <p:cNvSpPr/>
          <p:nvPr/>
        </p:nvSpPr>
        <p:spPr>
          <a:xfrm>
            <a:off x="11033171" y="202490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74"/>
          <p:cNvSpPr/>
          <p:nvPr/>
        </p:nvSpPr>
        <p:spPr>
          <a:xfrm>
            <a:off x="10759253" y="203362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74"/>
          <p:cNvSpPr/>
          <p:nvPr/>
        </p:nvSpPr>
        <p:spPr>
          <a:xfrm>
            <a:off x="11018530" y="222179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74"/>
          <p:cNvSpPr/>
          <p:nvPr/>
        </p:nvSpPr>
        <p:spPr>
          <a:xfrm>
            <a:off x="11096457" y="227655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74"/>
          <p:cNvSpPr/>
          <p:nvPr/>
        </p:nvSpPr>
        <p:spPr>
          <a:xfrm>
            <a:off x="11049835" y="23122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74"/>
          <p:cNvSpPr/>
          <p:nvPr/>
        </p:nvSpPr>
        <p:spPr>
          <a:xfrm>
            <a:off x="10761687" y="223664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74"/>
          <p:cNvSpPr/>
          <p:nvPr/>
        </p:nvSpPr>
        <p:spPr>
          <a:xfrm>
            <a:off x="10724689" y="230370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74"/>
          <p:cNvSpPr/>
          <p:nvPr/>
        </p:nvSpPr>
        <p:spPr>
          <a:xfrm>
            <a:off x="10766390" y="23110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6" name="Google Shape;3286;p74"/>
          <p:cNvCxnSpPr/>
          <p:nvPr/>
        </p:nvCxnSpPr>
        <p:spPr>
          <a:xfrm>
            <a:off x="11059265" y="147954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7" name="Google Shape;3287;p74"/>
          <p:cNvCxnSpPr/>
          <p:nvPr/>
        </p:nvCxnSpPr>
        <p:spPr>
          <a:xfrm>
            <a:off x="11078696" y="164742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8" name="Google Shape;3288;p74"/>
          <p:cNvSpPr/>
          <p:nvPr/>
        </p:nvSpPr>
        <p:spPr>
          <a:xfrm>
            <a:off x="11072348" y="163623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74"/>
          <p:cNvSpPr/>
          <p:nvPr/>
        </p:nvSpPr>
        <p:spPr>
          <a:xfrm>
            <a:off x="11087966" y="181011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74"/>
          <p:cNvSpPr/>
          <p:nvPr/>
        </p:nvSpPr>
        <p:spPr>
          <a:xfrm>
            <a:off x="11053182" y="14700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74"/>
          <p:cNvSpPr/>
          <p:nvPr/>
        </p:nvSpPr>
        <p:spPr>
          <a:xfrm rot="10230136">
            <a:off x="9160110" y="154375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74"/>
          <p:cNvSpPr/>
          <p:nvPr/>
        </p:nvSpPr>
        <p:spPr>
          <a:xfrm rot="7768021">
            <a:off x="10525772" y="167535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3" name="Google Shape;3293;p74"/>
          <p:cNvCxnSpPr/>
          <p:nvPr/>
        </p:nvCxnSpPr>
        <p:spPr>
          <a:xfrm rot="10800000">
            <a:off x="8278125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4" name="Google Shape;3294;p74"/>
          <p:cNvCxnSpPr/>
          <p:nvPr/>
        </p:nvCxnSpPr>
        <p:spPr>
          <a:xfrm rot="10800000">
            <a:off x="8462497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5" name="Google Shape;3295;p74"/>
          <p:cNvCxnSpPr/>
          <p:nvPr/>
        </p:nvCxnSpPr>
        <p:spPr>
          <a:xfrm rot="10800000">
            <a:off x="8485518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6" name="Google Shape;3296;p74"/>
          <p:cNvCxnSpPr/>
          <p:nvPr/>
        </p:nvCxnSpPr>
        <p:spPr>
          <a:xfrm rot="10800000">
            <a:off x="8485486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7" name="Google Shape;3297;p74"/>
          <p:cNvCxnSpPr/>
          <p:nvPr/>
        </p:nvCxnSpPr>
        <p:spPr>
          <a:xfrm rot="10800000" flipH="1">
            <a:off x="8227745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8" name="Google Shape;3298;p74"/>
          <p:cNvCxnSpPr/>
          <p:nvPr/>
        </p:nvCxnSpPr>
        <p:spPr>
          <a:xfrm rot="10800000">
            <a:off x="8231900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9" name="Google Shape;3299;p74"/>
          <p:cNvCxnSpPr/>
          <p:nvPr/>
        </p:nvCxnSpPr>
        <p:spPr>
          <a:xfrm rot="10800000">
            <a:off x="8346665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0" name="Google Shape;3300;p74"/>
          <p:cNvCxnSpPr/>
          <p:nvPr/>
        </p:nvCxnSpPr>
        <p:spPr>
          <a:xfrm rot="10800000">
            <a:off x="8478812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1" name="Google Shape;3301;p74"/>
          <p:cNvCxnSpPr/>
          <p:nvPr/>
        </p:nvCxnSpPr>
        <p:spPr>
          <a:xfrm rot="10800000" flipH="1">
            <a:off x="8202973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2" name="Google Shape;3302;p74"/>
          <p:cNvCxnSpPr/>
          <p:nvPr/>
        </p:nvCxnSpPr>
        <p:spPr>
          <a:xfrm rot="10800000" flipH="1">
            <a:off x="8163955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3" name="Google Shape;3303;p74"/>
          <p:cNvCxnSpPr/>
          <p:nvPr/>
        </p:nvCxnSpPr>
        <p:spPr>
          <a:xfrm rot="10800000">
            <a:off x="8363295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4" name="Google Shape;3304;p74"/>
          <p:cNvCxnSpPr/>
          <p:nvPr/>
        </p:nvCxnSpPr>
        <p:spPr>
          <a:xfrm rot="10800000">
            <a:off x="8220443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5" name="Google Shape;3305;p74"/>
          <p:cNvCxnSpPr/>
          <p:nvPr/>
        </p:nvCxnSpPr>
        <p:spPr>
          <a:xfrm rot="10800000">
            <a:off x="8508824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6" name="Google Shape;3306;p74"/>
          <p:cNvCxnSpPr/>
          <p:nvPr/>
        </p:nvCxnSpPr>
        <p:spPr>
          <a:xfrm>
            <a:off x="8668832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7" name="Google Shape;3307;p74"/>
          <p:cNvSpPr/>
          <p:nvPr/>
        </p:nvSpPr>
        <p:spPr>
          <a:xfrm flipH="1">
            <a:off x="8495735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74"/>
          <p:cNvSpPr/>
          <p:nvPr/>
        </p:nvSpPr>
        <p:spPr>
          <a:xfrm flipH="1">
            <a:off x="8652714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74"/>
          <p:cNvSpPr/>
          <p:nvPr/>
        </p:nvSpPr>
        <p:spPr>
          <a:xfrm flipH="1">
            <a:off x="8784325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74"/>
          <p:cNvSpPr/>
          <p:nvPr/>
        </p:nvSpPr>
        <p:spPr>
          <a:xfrm flipH="1">
            <a:off x="8345622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74"/>
          <p:cNvSpPr/>
          <p:nvPr/>
        </p:nvSpPr>
        <p:spPr>
          <a:xfrm flipH="1">
            <a:off x="8333318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74"/>
          <p:cNvSpPr/>
          <p:nvPr/>
        </p:nvSpPr>
        <p:spPr>
          <a:xfrm flipH="1">
            <a:off x="8253062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74"/>
          <p:cNvSpPr/>
          <p:nvPr/>
        </p:nvSpPr>
        <p:spPr>
          <a:xfrm flipH="1">
            <a:off x="8461294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74"/>
          <p:cNvSpPr/>
          <p:nvPr/>
        </p:nvSpPr>
        <p:spPr>
          <a:xfrm flipH="1">
            <a:off x="8213303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74"/>
          <p:cNvSpPr/>
          <p:nvPr/>
        </p:nvSpPr>
        <p:spPr>
          <a:xfrm flipH="1">
            <a:off x="8487221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74"/>
          <p:cNvSpPr/>
          <p:nvPr/>
        </p:nvSpPr>
        <p:spPr>
          <a:xfrm flipH="1">
            <a:off x="8227944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74"/>
          <p:cNvSpPr/>
          <p:nvPr/>
        </p:nvSpPr>
        <p:spPr>
          <a:xfrm flipH="1">
            <a:off x="8150017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74"/>
          <p:cNvSpPr/>
          <p:nvPr/>
        </p:nvSpPr>
        <p:spPr>
          <a:xfrm flipH="1">
            <a:off x="8196639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74"/>
          <p:cNvSpPr/>
          <p:nvPr/>
        </p:nvSpPr>
        <p:spPr>
          <a:xfrm flipH="1">
            <a:off x="8484787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74"/>
          <p:cNvSpPr/>
          <p:nvPr/>
        </p:nvSpPr>
        <p:spPr>
          <a:xfrm flipH="1">
            <a:off x="8521785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74"/>
          <p:cNvSpPr/>
          <p:nvPr/>
        </p:nvSpPr>
        <p:spPr>
          <a:xfrm flipH="1">
            <a:off x="8480084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74"/>
          <p:cNvSpPr/>
          <p:nvPr/>
        </p:nvSpPr>
        <p:spPr>
          <a:xfrm>
            <a:off x="8801122" y="3241099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3" name="Google Shape;3323;p74"/>
          <p:cNvCxnSpPr/>
          <p:nvPr/>
        </p:nvCxnSpPr>
        <p:spPr>
          <a:xfrm flipH="1">
            <a:off x="8187225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4" name="Google Shape;3324;p74"/>
          <p:cNvCxnSpPr/>
          <p:nvPr/>
        </p:nvCxnSpPr>
        <p:spPr>
          <a:xfrm flipH="1">
            <a:off x="8174126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5" name="Google Shape;3325;p74"/>
          <p:cNvSpPr/>
          <p:nvPr/>
        </p:nvSpPr>
        <p:spPr>
          <a:xfrm flipH="1">
            <a:off x="8174126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74"/>
          <p:cNvSpPr/>
          <p:nvPr/>
        </p:nvSpPr>
        <p:spPr>
          <a:xfrm flipH="1">
            <a:off x="8158508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74"/>
          <p:cNvSpPr/>
          <p:nvPr/>
        </p:nvSpPr>
        <p:spPr>
          <a:xfrm flipH="1">
            <a:off x="8193292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8" name="Google Shape;3328;p74"/>
          <p:cNvCxnSpPr/>
          <p:nvPr/>
        </p:nvCxnSpPr>
        <p:spPr>
          <a:xfrm rot="10800000">
            <a:off x="7349012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9" name="Google Shape;3329;p74"/>
          <p:cNvCxnSpPr/>
          <p:nvPr/>
        </p:nvCxnSpPr>
        <p:spPr>
          <a:xfrm rot="10800000">
            <a:off x="7533384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0" name="Google Shape;3330;p74"/>
          <p:cNvCxnSpPr/>
          <p:nvPr/>
        </p:nvCxnSpPr>
        <p:spPr>
          <a:xfrm rot="10800000">
            <a:off x="7556405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1" name="Google Shape;3331;p74"/>
          <p:cNvCxnSpPr/>
          <p:nvPr/>
        </p:nvCxnSpPr>
        <p:spPr>
          <a:xfrm rot="10800000">
            <a:off x="7556373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2" name="Google Shape;3332;p74"/>
          <p:cNvCxnSpPr/>
          <p:nvPr/>
        </p:nvCxnSpPr>
        <p:spPr>
          <a:xfrm rot="10800000" flipH="1">
            <a:off x="7298632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3" name="Google Shape;3333;p74"/>
          <p:cNvCxnSpPr/>
          <p:nvPr/>
        </p:nvCxnSpPr>
        <p:spPr>
          <a:xfrm rot="10800000">
            <a:off x="7302787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4" name="Google Shape;3334;p74"/>
          <p:cNvCxnSpPr/>
          <p:nvPr/>
        </p:nvCxnSpPr>
        <p:spPr>
          <a:xfrm rot="10800000">
            <a:off x="7417552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5" name="Google Shape;3335;p74"/>
          <p:cNvCxnSpPr/>
          <p:nvPr/>
        </p:nvCxnSpPr>
        <p:spPr>
          <a:xfrm rot="10800000">
            <a:off x="7549699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6" name="Google Shape;3336;p74"/>
          <p:cNvCxnSpPr/>
          <p:nvPr/>
        </p:nvCxnSpPr>
        <p:spPr>
          <a:xfrm rot="10800000" flipH="1">
            <a:off x="7273860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7" name="Google Shape;3337;p74"/>
          <p:cNvCxnSpPr/>
          <p:nvPr/>
        </p:nvCxnSpPr>
        <p:spPr>
          <a:xfrm rot="10800000" flipH="1">
            <a:off x="7234842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8" name="Google Shape;3338;p74"/>
          <p:cNvCxnSpPr/>
          <p:nvPr/>
        </p:nvCxnSpPr>
        <p:spPr>
          <a:xfrm rot="10800000">
            <a:off x="7434182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9" name="Google Shape;3339;p74"/>
          <p:cNvCxnSpPr/>
          <p:nvPr/>
        </p:nvCxnSpPr>
        <p:spPr>
          <a:xfrm flipH="1">
            <a:off x="7262808" y="3230180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0" name="Google Shape;3340;p74"/>
          <p:cNvCxnSpPr/>
          <p:nvPr/>
        </p:nvCxnSpPr>
        <p:spPr>
          <a:xfrm flipH="1">
            <a:off x="7249709" y="3398058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1" name="Google Shape;3341;p74"/>
          <p:cNvCxnSpPr/>
          <p:nvPr/>
        </p:nvCxnSpPr>
        <p:spPr>
          <a:xfrm rot="10800000">
            <a:off x="7291330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2" name="Google Shape;3342;p74"/>
          <p:cNvCxnSpPr/>
          <p:nvPr/>
        </p:nvCxnSpPr>
        <p:spPr>
          <a:xfrm rot="10800000">
            <a:off x="7579711" y="3260451"/>
            <a:ext cx="21288" cy="127305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3" name="Google Shape;3343;p74"/>
          <p:cNvCxnSpPr/>
          <p:nvPr/>
        </p:nvCxnSpPr>
        <p:spPr>
          <a:xfrm rot="10800000">
            <a:off x="7605975" y="3396789"/>
            <a:ext cx="24416" cy="155047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4" name="Google Shape;3344;p74"/>
          <p:cNvSpPr/>
          <p:nvPr/>
        </p:nvSpPr>
        <p:spPr>
          <a:xfrm flipH="1">
            <a:off x="7249709" y="338686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74"/>
          <p:cNvSpPr/>
          <p:nvPr/>
        </p:nvSpPr>
        <p:spPr>
          <a:xfrm flipH="1">
            <a:off x="7234091" y="35607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74"/>
          <p:cNvSpPr/>
          <p:nvPr/>
        </p:nvSpPr>
        <p:spPr>
          <a:xfrm flipH="1">
            <a:off x="7268875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74"/>
          <p:cNvSpPr/>
          <p:nvPr/>
        </p:nvSpPr>
        <p:spPr>
          <a:xfrm flipH="1">
            <a:off x="7566622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74"/>
          <p:cNvSpPr/>
          <p:nvPr/>
        </p:nvSpPr>
        <p:spPr>
          <a:xfrm flipH="1">
            <a:off x="7593390" y="3379613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74"/>
          <p:cNvSpPr/>
          <p:nvPr/>
        </p:nvSpPr>
        <p:spPr>
          <a:xfrm flipH="1">
            <a:off x="7626413" y="35435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0" name="Google Shape;3350;p74"/>
          <p:cNvGrpSpPr/>
          <p:nvPr/>
        </p:nvGrpSpPr>
        <p:grpSpPr>
          <a:xfrm flipH="1">
            <a:off x="7316315" y="3108846"/>
            <a:ext cx="148586" cy="121377"/>
            <a:chOff x="6801486" y="3057922"/>
            <a:chExt cx="148586" cy="121377"/>
          </a:xfrm>
        </p:grpSpPr>
        <p:cxnSp>
          <p:nvCxnSpPr>
            <p:cNvPr id="3351" name="Google Shape;3351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2" name="Google Shape;3352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53" name="Google Shape;3353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6" name="Google Shape;3356;p74"/>
          <p:cNvSpPr/>
          <p:nvPr/>
        </p:nvSpPr>
        <p:spPr>
          <a:xfrm flipH="1">
            <a:off x="7404205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74"/>
          <p:cNvSpPr/>
          <p:nvPr/>
        </p:nvSpPr>
        <p:spPr>
          <a:xfrm flipH="1">
            <a:off x="7323949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74"/>
          <p:cNvSpPr/>
          <p:nvPr/>
        </p:nvSpPr>
        <p:spPr>
          <a:xfrm flipH="1">
            <a:off x="7532181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74"/>
          <p:cNvSpPr/>
          <p:nvPr/>
        </p:nvSpPr>
        <p:spPr>
          <a:xfrm flipH="1">
            <a:off x="7284190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74"/>
          <p:cNvSpPr/>
          <p:nvPr/>
        </p:nvSpPr>
        <p:spPr>
          <a:xfrm flipH="1">
            <a:off x="7558108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74"/>
          <p:cNvSpPr/>
          <p:nvPr/>
        </p:nvSpPr>
        <p:spPr>
          <a:xfrm flipH="1">
            <a:off x="7298831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74"/>
          <p:cNvSpPr/>
          <p:nvPr/>
        </p:nvSpPr>
        <p:spPr>
          <a:xfrm flipH="1">
            <a:off x="7220904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74"/>
          <p:cNvSpPr/>
          <p:nvPr/>
        </p:nvSpPr>
        <p:spPr>
          <a:xfrm flipH="1">
            <a:off x="7267526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74"/>
          <p:cNvSpPr/>
          <p:nvPr/>
        </p:nvSpPr>
        <p:spPr>
          <a:xfrm flipH="1">
            <a:off x="7555674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74"/>
          <p:cNvSpPr/>
          <p:nvPr/>
        </p:nvSpPr>
        <p:spPr>
          <a:xfrm flipH="1">
            <a:off x="7592672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74"/>
          <p:cNvSpPr/>
          <p:nvPr/>
        </p:nvSpPr>
        <p:spPr>
          <a:xfrm flipH="1">
            <a:off x="7550971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74"/>
          <p:cNvSpPr/>
          <p:nvPr/>
        </p:nvSpPr>
        <p:spPr>
          <a:xfrm rot="2485111">
            <a:off x="7706458" y="3305142"/>
            <a:ext cx="69421" cy="308452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8" name="Google Shape;3368;p74"/>
          <p:cNvCxnSpPr/>
          <p:nvPr/>
        </p:nvCxnSpPr>
        <p:spPr>
          <a:xfrm rot="10800000">
            <a:off x="9520583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9" name="Google Shape;3369;p74"/>
          <p:cNvCxnSpPr/>
          <p:nvPr/>
        </p:nvCxnSpPr>
        <p:spPr>
          <a:xfrm rot="10800000">
            <a:off x="9704955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0" name="Google Shape;3370;p74"/>
          <p:cNvCxnSpPr/>
          <p:nvPr/>
        </p:nvCxnSpPr>
        <p:spPr>
          <a:xfrm rot="10800000">
            <a:off x="9727976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1" name="Google Shape;3371;p74"/>
          <p:cNvCxnSpPr/>
          <p:nvPr/>
        </p:nvCxnSpPr>
        <p:spPr>
          <a:xfrm rot="10800000">
            <a:off x="9727944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2" name="Google Shape;3372;p74"/>
          <p:cNvCxnSpPr/>
          <p:nvPr/>
        </p:nvCxnSpPr>
        <p:spPr>
          <a:xfrm rot="10800000" flipH="1">
            <a:off x="9470203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3" name="Google Shape;3373;p74"/>
          <p:cNvCxnSpPr/>
          <p:nvPr/>
        </p:nvCxnSpPr>
        <p:spPr>
          <a:xfrm rot="10800000">
            <a:off x="9474358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4" name="Google Shape;3374;p74"/>
          <p:cNvCxnSpPr/>
          <p:nvPr/>
        </p:nvCxnSpPr>
        <p:spPr>
          <a:xfrm rot="10800000">
            <a:off x="9589123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5" name="Google Shape;3375;p74"/>
          <p:cNvCxnSpPr/>
          <p:nvPr/>
        </p:nvCxnSpPr>
        <p:spPr>
          <a:xfrm rot="10800000">
            <a:off x="9721270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6" name="Google Shape;3376;p74"/>
          <p:cNvCxnSpPr/>
          <p:nvPr/>
        </p:nvCxnSpPr>
        <p:spPr>
          <a:xfrm rot="10800000" flipH="1">
            <a:off x="9445431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7" name="Google Shape;3377;p74"/>
          <p:cNvCxnSpPr/>
          <p:nvPr/>
        </p:nvCxnSpPr>
        <p:spPr>
          <a:xfrm rot="10800000" flipH="1">
            <a:off x="9406413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8" name="Google Shape;3378;p74"/>
          <p:cNvCxnSpPr/>
          <p:nvPr/>
        </p:nvCxnSpPr>
        <p:spPr>
          <a:xfrm rot="10800000">
            <a:off x="9605753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9" name="Google Shape;3379;p74"/>
          <p:cNvCxnSpPr/>
          <p:nvPr/>
        </p:nvCxnSpPr>
        <p:spPr>
          <a:xfrm flipH="1">
            <a:off x="9272717" y="3230181"/>
            <a:ext cx="174833" cy="42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0" name="Google Shape;3380;p74"/>
          <p:cNvCxnSpPr/>
          <p:nvPr/>
        </p:nvCxnSpPr>
        <p:spPr>
          <a:xfrm flipH="1">
            <a:off x="9139508" y="3229798"/>
            <a:ext cx="158749" cy="211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1" name="Google Shape;3381;p74"/>
          <p:cNvCxnSpPr/>
          <p:nvPr/>
        </p:nvCxnSpPr>
        <p:spPr>
          <a:xfrm flipH="1">
            <a:off x="9751282" y="3260451"/>
            <a:ext cx="177690" cy="1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2" name="Google Shape;3382;p74"/>
          <p:cNvCxnSpPr/>
          <p:nvPr/>
        </p:nvCxnSpPr>
        <p:spPr>
          <a:xfrm>
            <a:off x="9965421" y="3264008"/>
            <a:ext cx="151512" cy="0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83" name="Google Shape;3383;p74"/>
          <p:cNvSpPr/>
          <p:nvPr/>
        </p:nvSpPr>
        <p:spPr>
          <a:xfrm flipH="1">
            <a:off x="9304935" y="3230009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74"/>
          <p:cNvSpPr/>
          <p:nvPr/>
        </p:nvSpPr>
        <p:spPr>
          <a:xfrm flipH="1">
            <a:off x="9109310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74"/>
          <p:cNvSpPr/>
          <p:nvPr/>
        </p:nvSpPr>
        <p:spPr>
          <a:xfrm flipH="1">
            <a:off x="9440446" y="322072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74"/>
          <p:cNvSpPr/>
          <p:nvPr/>
        </p:nvSpPr>
        <p:spPr>
          <a:xfrm flipH="1">
            <a:off x="9738193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74"/>
          <p:cNvSpPr/>
          <p:nvPr/>
        </p:nvSpPr>
        <p:spPr>
          <a:xfrm flipH="1">
            <a:off x="9936859" y="3253544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74"/>
          <p:cNvSpPr/>
          <p:nvPr/>
        </p:nvSpPr>
        <p:spPr>
          <a:xfrm flipH="1">
            <a:off x="10123840" y="3265528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9" name="Google Shape;3389;p74"/>
          <p:cNvCxnSpPr/>
          <p:nvPr/>
        </p:nvCxnSpPr>
        <p:spPr>
          <a:xfrm rot="10800000">
            <a:off x="9462901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90" name="Google Shape;3390;p74"/>
          <p:cNvGrpSpPr/>
          <p:nvPr/>
        </p:nvGrpSpPr>
        <p:grpSpPr>
          <a:xfrm flipH="1">
            <a:off x="9485510" y="3108846"/>
            <a:ext cx="148586" cy="110527"/>
            <a:chOff x="8973057" y="3057922"/>
            <a:chExt cx="148586" cy="110527"/>
          </a:xfrm>
        </p:grpSpPr>
        <p:cxnSp>
          <p:nvCxnSpPr>
            <p:cNvPr id="3391" name="Google Shape;3391;p74"/>
            <p:cNvCxnSpPr/>
            <p:nvPr/>
          </p:nvCxnSpPr>
          <p:spPr>
            <a:xfrm rot="10800000">
              <a:off x="8987440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2" name="Google Shape;3392;p74"/>
            <p:cNvCxnSpPr/>
            <p:nvPr/>
          </p:nvCxnSpPr>
          <p:spPr>
            <a:xfrm rot="10800000">
              <a:off x="8990570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3" name="Google Shape;3393;p74"/>
            <p:cNvSpPr/>
            <p:nvPr/>
          </p:nvSpPr>
          <p:spPr>
            <a:xfrm flipH="1">
              <a:off x="8973057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74"/>
            <p:cNvSpPr/>
            <p:nvPr/>
          </p:nvSpPr>
          <p:spPr>
            <a:xfrm flipH="1">
              <a:off x="9108456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5" name="Google Shape;3395;p74"/>
          <p:cNvSpPr/>
          <p:nvPr/>
        </p:nvSpPr>
        <p:spPr>
          <a:xfrm flipH="1">
            <a:off x="9588080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74"/>
          <p:cNvSpPr/>
          <p:nvPr/>
        </p:nvSpPr>
        <p:spPr>
          <a:xfrm flipH="1">
            <a:off x="9575776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74"/>
          <p:cNvSpPr/>
          <p:nvPr/>
        </p:nvSpPr>
        <p:spPr>
          <a:xfrm flipH="1">
            <a:off x="9495520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74"/>
          <p:cNvSpPr/>
          <p:nvPr/>
        </p:nvSpPr>
        <p:spPr>
          <a:xfrm flipH="1">
            <a:off x="9703752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74"/>
          <p:cNvSpPr/>
          <p:nvPr/>
        </p:nvSpPr>
        <p:spPr>
          <a:xfrm flipH="1">
            <a:off x="9455761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74"/>
          <p:cNvSpPr/>
          <p:nvPr/>
        </p:nvSpPr>
        <p:spPr>
          <a:xfrm flipH="1">
            <a:off x="9729679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74"/>
          <p:cNvSpPr/>
          <p:nvPr/>
        </p:nvSpPr>
        <p:spPr>
          <a:xfrm flipH="1">
            <a:off x="9470402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74"/>
          <p:cNvSpPr/>
          <p:nvPr/>
        </p:nvSpPr>
        <p:spPr>
          <a:xfrm flipH="1">
            <a:off x="9392475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74"/>
          <p:cNvSpPr/>
          <p:nvPr/>
        </p:nvSpPr>
        <p:spPr>
          <a:xfrm flipH="1">
            <a:off x="9439097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74"/>
          <p:cNvSpPr/>
          <p:nvPr/>
        </p:nvSpPr>
        <p:spPr>
          <a:xfrm flipH="1">
            <a:off x="9727245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74"/>
          <p:cNvSpPr/>
          <p:nvPr/>
        </p:nvSpPr>
        <p:spPr>
          <a:xfrm flipH="1">
            <a:off x="9764243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74"/>
          <p:cNvSpPr/>
          <p:nvPr/>
        </p:nvSpPr>
        <p:spPr>
          <a:xfrm flipH="1">
            <a:off x="9722542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74"/>
          <p:cNvSpPr/>
          <p:nvPr/>
        </p:nvSpPr>
        <p:spPr>
          <a:xfrm rot="-10230136" flipH="1">
            <a:off x="10097391" y="3302534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8" name="Google Shape;3408;p74"/>
          <p:cNvCxnSpPr/>
          <p:nvPr/>
        </p:nvCxnSpPr>
        <p:spPr>
          <a:xfrm rot="10800000">
            <a:off x="10564511" y="3599015"/>
            <a:ext cx="177355" cy="0"/>
          </a:xfrm>
          <a:prstGeom prst="straightConnector1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9" name="Google Shape;3409;p74"/>
          <p:cNvCxnSpPr/>
          <p:nvPr/>
        </p:nvCxnSpPr>
        <p:spPr>
          <a:xfrm rot="10800000">
            <a:off x="10748883" y="3608436"/>
            <a:ext cx="18834" cy="186820"/>
          </a:xfrm>
          <a:prstGeom prst="straightConnector1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0" name="Google Shape;3410;p74"/>
          <p:cNvCxnSpPr/>
          <p:nvPr/>
        </p:nvCxnSpPr>
        <p:spPr>
          <a:xfrm rot="10800000">
            <a:off x="10771904" y="4006592"/>
            <a:ext cx="26698" cy="50467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1" name="Google Shape;3411;p74"/>
          <p:cNvCxnSpPr/>
          <p:nvPr/>
        </p:nvCxnSpPr>
        <p:spPr>
          <a:xfrm rot="10800000">
            <a:off x="10771872" y="3806159"/>
            <a:ext cx="0" cy="186820"/>
          </a:xfrm>
          <a:prstGeom prst="straightConnector1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2" name="Google Shape;3412;p74"/>
          <p:cNvCxnSpPr/>
          <p:nvPr/>
        </p:nvCxnSpPr>
        <p:spPr>
          <a:xfrm rot="10800000" flipH="1">
            <a:off x="10514131" y="3607238"/>
            <a:ext cx="33415" cy="179297"/>
          </a:xfrm>
          <a:prstGeom prst="straightConnector1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3" name="Google Shape;3413;p74"/>
          <p:cNvCxnSpPr/>
          <p:nvPr/>
        </p:nvCxnSpPr>
        <p:spPr>
          <a:xfrm rot="10800000">
            <a:off x="10518286" y="3797438"/>
            <a:ext cx="0" cy="1868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4" name="Google Shape;3414;p74"/>
          <p:cNvCxnSpPr/>
          <p:nvPr/>
        </p:nvCxnSpPr>
        <p:spPr>
          <a:xfrm rot="10800000">
            <a:off x="10633051" y="3227272"/>
            <a:ext cx="8458" cy="356847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5" name="Google Shape;3415;p74"/>
          <p:cNvCxnSpPr/>
          <p:nvPr/>
        </p:nvCxnSpPr>
        <p:spPr>
          <a:xfrm rot="10800000">
            <a:off x="10765198" y="4006592"/>
            <a:ext cx="13349" cy="65484"/>
          </a:xfrm>
          <a:prstGeom prst="straightConnector1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6" name="Google Shape;3416;p74"/>
          <p:cNvCxnSpPr/>
          <p:nvPr/>
        </p:nvCxnSpPr>
        <p:spPr>
          <a:xfrm rot="10800000" flipH="1">
            <a:off x="10489359" y="3992517"/>
            <a:ext cx="28959" cy="70838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7" name="Google Shape;3417;p74"/>
          <p:cNvCxnSpPr/>
          <p:nvPr/>
        </p:nvCxnSpPr>
        <p:spPr>
          <a:xfrm rot="10800000" flipH="1">
            <a:off x="10450341" y="3992516"/>
            <a:ext cx="61271" cy="50467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8" name="Google Shape;3418;p74"/>
          <p:cNvCxnSpPr/>
          <p:nvPr/>
        </p:nvCxnSpPr>
        <p:spPr>
          <a:xfrm rot="10800000">
            <a:off x="10649681" y="3230179"/>
            <a:ext cx="130154" cy="24605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9" name="Google Shape;3419;p74"/>
          <p:cNvCxnSpPr/>
          <p:nvPr/>
        </p:nvCxnSpPr>
        <p:spPr>
          <a:xfrm rot="10800000">
            <a:off x="10506829" y="3230180"/>
            <a:ext cx="111053" cy="0"/>
          </a:xfrm>
          <a:prstGeom prst="straightConnector1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0" name="Google Shape;3420;p74"/>
          <p:cNvCxnSpPr/>
          <p:nvPr/>
        </p:nvCxnSpPr>
        <p:spPr>
          <a:xfrm rot="10800000">
            <a:off x="10795210" y="3260452"/>
            <a:ext cx="135588" cy="95147"/>
          </a:xfrm>
          <a:prstGeom prst="straightConnector1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1" name="Google Shape;3421;p74"/>
          <p:cNvCxnSpPr/>
          <p:nvPr/>
        </p:nvCxnSpPr>
        <p:spPr>
          <a:xfrm>
            <a:off x="10955218" y="3368786"/>
            <a:ext cx="112050" cy="83348"/>
          </a:xfrm>
          <a:prstGeom prst="straightConnector1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22" name="Google Shape;3422;p74"/>
          <p:cNvGrpSpPr/>
          <p:nvPr/>
        </p:nvGrpSpPr>
        <p:grpSpPr>
          <a:xfrm flipH="1">
            <a:off x="10529344" y="3108846"/>
            <a:ext cx="148586" cy="110527"/>
            <a:chOff x="10016985" y="3057922"/>
            <a:chExt cx="148586" cy="110527"/>
          </a:xfrm>
        </p:grpSpPr>
        <p:cxnSp>
          <p:nvCxnSpPr>
            <p:cNvPr id="3423" name="Google Shape;3423;p74"/>
            <p:cNvCxnSpPr/>
            <p:nvPr/>
          </p:nvCxnSpPr>
          <p:spPr>
            <a:xfrm rot="10800000">
              <a:off x="10031368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24" name="Google Shape;3424;p74"/>
            <p:cNvCxnSpPr/>
            <p:nvPr/>
          </p:nvCxnSpPr>
          <p:spPr>
            <a:xfrm rot="10800000">
              <a:off x="10034498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25" name="Google Shape;3425;p74"/>
            <p:cNvSpPr/>
            <p:nvPr/>
          </p:nvSpPr>
          <p:spPr>
            <a:xfrm flipH="1">
              <a:off x="10016985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74"/>
            <p:cNvSpPr/>
            <p:nvPr/>
          </p:nvSpPr>
          <p:spPr>
            <a:xfrm flipH="1">
              <a:off x="10152384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7" name="Google Shape;3427;p74"/>
          <p:cNvSpPr/>
          <p:nvPr/>
        </p:nvSpPr>
        <p:spPr>
          <a:xfrm flipH="1">
            <a:off x="10782121" y="324695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74"/>
          <p:cNvSpPr/>
          <p:nvPr/>
        </p:nvSpPr>
        <p:spPr>
          <a:xfrm flipH="1">
            <a:off x="10939100" y="3361246"/>
            <a:ext cx="13187" cy="13187"/>
          </a:xfrm>
          <a:prstGeom prst="ellipse">
            <a:avLst/>
          </a:prstGeom>
          <a:noFill/>
          <a:ln w="9525" cap="flat" cmpd="sng">
            <a:solidFill>
              <a:srgbClr val="1722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74"/>
          <p:cNvSpPr/>
          <p:nvPr/>
        </p:nvSpPr>
        <p:spPr>
          <a:xfrm flipH="1">
            <a:off x="11070711" y="3450142"/>
            <a:ext cx="13187" cy="13187"/>
          </a:xfrm>
          <a:prstGeom prst="ellipse">
            <a:avLst/>
          </a:prstGeom>
          <a:noFill/>
          <a:ln w="9525" cap="flat" cmpd="sng">
            <a:solidFill>
              <a:srgbClr val="7178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74"/>
          <p:cNvSpPr/>
          <p:nvPr/>
        </p:nvSpPr>
        <p:spPr>
          <a:xfrm flipH="1">
            <a:off x="10632008" y="3217036"/>
            <a:ext cx="13187" cy="13187"/>
          </a:xfrm>
          <a:prstGeom prst="ellipse">
            <a:avLst/>
          </a:prstGeom>
          <a:noFill/>
          <a:ln w="9525" cap="flat" cmpd="sng">
            <a:solidFill>
              <a:srgbClr val="050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74"/>
          <p:cNvSpPr/>
          <p:nvPr/>
        </p:nvSpPr>
        <p:spPr>
          <a:xfrm flipH="1">
            <a:off x="10619704" y="3574171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74"/>
          <p:cNvSpPr/>
          <p:nvPr/>
        </p:nvSpPr>
        <p:spPr>
          <a:xfrm flipH="1">
            <a:off x="10539448" y="3588375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330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74"/>
          <p:cNvSpPr/>
          <p:nvPr/>
        </p:nvSpPr>
        <p:spPr>
          <a:xfrm flipH="1">
            <a:off x="10747680" y="3591854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74"/>
          <p:cNvSpPr/>
          <p:nvPr/>
        </p:nvSpPr>
        <p:spPr>
          <a:xfrm flipH="1">
            <a:off x="10499689" y="3783686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74"/>
          <p:cNvSpPr/>
          <p:nvPr/>
        </p:nvSpPr>
        <p:spPr>
          <a:xfrm flipH="1">
            <a:off x="10773607" y="3792407"/>
            <a:ext cx="13187" cy="13187"/>
          </a:xfrm>
          <a:prstGeom prst="ellipse">
            <a:avLst/>
          </a:prstGeom>
          <a:noFill/>
          <a:ln w="9525" cap="flat" cmpd="sng">
            <a:solidFill>
              <a:srgbClr val="95E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74"/>
          <p:cNvSpPr/>
          <p:nvPr/>
        </p:nvSpPr>
        <p:spPr>
          <a:xfrm flipH="1">
            <a:off x="10514330" y="3980579"/>
            <a:ext cx="13187" cy="1318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74"/>
          <p:cNvSpPr/>
          <p:nvPr/>
        </p:nvSpPr>
        <p:spPr>
          <a:xfrm flipH="1">
            <a:off x="10436403" y="4035337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74"/>
          <p:cNvSpPr/>
          <p:nvPr/>
        </p:nvSpPr>
        <p:spPr>
          <a:xfrm flipH="1">
            <a:off x="10483025" y="4071016"/>
            <a:ext cx="13187" cy="13187"/>
          </a:xfrm>
          <a:prstGeom prst="ellipse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74"/>
          <p:cNvSpPr/>
          <p:nvPr/>
        </p:nvSpPr>
        <p:spPr>
          <a:xfrm flipH="1">
            <a:off x="10771173" y="3995423"/>
            <a:ext cx="13187" cy="13187"/>
          </a:xfrm>
          <a:prstGeom prst="ellipse">
            <a:avLst/>
          </a:prstGeom>
          <a:noFill/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74"/>
          <p:cNvSpPr/>
          <p:nvPr/>
        </p:nvSpPr>
        <p:spPr>
          <a:xfrm flipH="1">
            <a:off x="10808171" y="4062485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74"/>
          <p:cNvSpPr/>
          <p:nvPr/>
        </p:nvSpPr>
        <p:spPr>
          <a:xfrm flipH="1">
            <a:off x="10766470" y="4069849"/>
            <a:ext cx="13187" cy="13187"/>
          </a:xfrm>
          <a:prstGeom prst="ellipse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2" name="Google Shape;3442;p74"/>
          <p:cNvCxnSpPr/>
          <p:nvPr/>
        </p:nvCxnSpPr>
        <p:spPr>
          <a:xfrm flipH="1">
            <a:off x="10473611" y="3238323"/>
            <a:ext cx="13171" cy="149433"/>
          </a:xfrm>
          <a:prstGeom prst="straightConnector1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3" name="Google Shape;3443;p74"/>
          <p:cNvCxnSpPr/>
          <p:nvPr/>
        </p:nvCxnSpPr>
        <p:spPr>
          <a:xfrm flipH="1">
            <a:off x="10460512" y="3406201"/>
            <a:ext cx="6839" cy="153778"/>
          </a:xfrm>
          <a:prstGeom prst="straightConnector1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4" name="Google Shape;3444;p74"/>
          <p:cNvSpPr/>
          <p:nvPr/>
        </p:nvSpPr>
        <p:spPr>
          <a:xfrm flipH="1">
            <a:off x="10460512" y="3395012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74"/>
          <p:cNvSpPr/>
          <p:nvPr/>
        </p:nvSpPr>
        <p:spPr>
          <a:xfrm flipH="1">
            <a:off x="10444894" y="3568897"/>
            <a:ext cx="13187" cy="13187"/>
          </a:xfrm>
          <a:prstGeom prst="ellipse">
            <a:avLst/>
          </a:prstGeom>
          <a:noFill/>
          <a:ln w="9525" cap="flat" cmpd="sng">
            <a:solidFill>
              <a:srgbClr val="1CB7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74"/>
          <p:cNvSpPr/>
          <p:nvPr/>
        </p:nvSpPr>
        <p:spPr>
          <a:xfrm flipH="1">
            <a:off x="10479678" y="3228865"/>
            <a:ext cx="13187" cy="13187"/>
          </a:xfrm>
          <a:prstGeom prst="ellipse">
            <a:avLst/>
          </a:prstGeom>
          <a:noFill/>
          <a:ln w="9525" cap="flat" cmpd="sng">
            <a:solidFill>
              <a:srgbClr val="128C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74"/>
          <p:cNvSpPr/>
          <p:nvPr/>
        </p:nvSpPr>
        <p:spPr>
          <a:xfrm rot="-7768021" flipH="1">
            <a:off x="10971398" y="3434133"/>
            <a:ext cx="48877" cy="227615"/>
          </a:xfrm>
          <a:custGeom>
            <a:avLst/>
            <a:gdLst/>
            <a:ahLst/>
            <a:cxnLst/>
            <a:rect l="l" t="t" r="r" b="b"/>
            <a:pathLst>
              <a:path w="248173" h="671513" extrusionOk="0">
                <a:moveTo>
                  <a:pt x="52388" y="671513"/>
                </a:moveTo>
                <a:cubicBezTo>
                  <a:pt x="154384" y="556022"/>
                  <a:pt x="256381" y="440532"/>
                  <a:pt x="247650" y="328613"/>
                </a:cubicBezTo>
                <a:cubicBezTo>
                  <a:pt x="238919" y="216694"/>
                  <a:pt x="119459" y="108347"/>
                  <a:pt x="0" y="0"/>
                </a:cubicBezTo>
              </a:path>
            </a:pathLst>
          </a:custGeom>
          <a:noFill/>
          <a:ln w="9525" cap="flat" cmpd="sng">
            <a:solidFill>
              <a:srgbClr val="F277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8" name="Google Shape;3448;p74"/>
          <p:cNvGrpSpPr/>
          <p:nvPr/>
        </p:nvGrpSpPr>
        <p:grpSpPr>
          <a:xfrm flipH="1">
            <a:off x="8249836" y="3108846"/>
            <a:ext cx="148586" cy="121377"/>
            <a:chOff x="6801486" y="3057922"/>
            <a:chExt cx="148586" cy="121377"/>
          </a:xfrm>
        </p:grpSpPr>
        <p:cxnSp>
          <p:nvCxnSpPr>
            <p:cNvPr id="3449" name="Google Shape;3449;p74"/>
            <p:cNvCxnSpPr/>
            <p:nvPr/>
          </p:nvCxnSpPr>
          <p:spPr>
            <a:xfrm rot="10800000">
              <a:off x="6815869" y="3073597"/>
              <a:ext cx="27567" cy="94852"/>
            </a:xfrm>
            <a:prstGeom prst="straightConnector1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50" name="Google Shape;3450;p74"/>
            <p:cNvCxnSpPr/>
            <p:nvPr/>
          </p:nvCxnSpPr>
          <p:spPr>
            <a:xfrm rot="10800000">
              <a:off x="6818999" y="3064515"/>
              <a:ext cx="112756" cy="14896"/>
            </a:xfrm>
            <a:prstGeom prst="straightConnector1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51" name="Google Shape;3451;p74"/>
            <p:cNvSpPr/>
            <p:nvPr/>
          </p:nvSpPr>
          <p:spPr>
            <a:xfrm flipH="1">
              <a:off x="6801486" y="305792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981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74"/>
            <p:cNvSpPr/>
            <p:nvPr/>
          </p:nvSpPr>
          <p:spPr>
            <a:xfrm flipH="1">
              <a:off x="6936885" y="3076641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D059F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74"/>
            <p:cNvSpPr/>
            <p:nvPr/>
          </p:nvSpPr>
          <p:spPr>
            <a:xfrm flipH="1">
              <a:off x="6844536" y="3166112"/>
              <a:ext cx="13187" cy="13187"/>
            </a:xfrm>
            <a:prstGeom prst="ellipse">
              <a:avLst/>
            </a:prstGeom>
            <a:noFill/>
            <a:ln w="9525" cap="flat" cmpd="sng">
              <a:solidFill>
                <a:srgbClr val="050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2389;p73">
            <a:extLst>
              <a:ext uri="{FF2B5EF4-FFF2-40B4-BE49-F238E27FC236}">
                <a16:creationId xmlns:a16="http://schemas.microsoft.com/office/drawing/2014/main" id="{8ABAF4D6-E321-4876-BA40-3D4186DDA513}"/>
              </a:ext>
            </a:extLst>
          </p:cNvPr>
          <p:cNvSpPr txBox="1"/>
          <p:nvPr/>
        </p:nvSpPr>
        <p:spPr>
          <a:xfrm>
            <a:off x="558801" y="6394928"/>
            <a:ext cx="10934700" cy="29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5"/>
                </a:solidFill>
                <a:latin typeface="Bahnschrift Light" panose="020B0502040204020203" pitchFamily="34" charset="0"/>
                <a:ea typeface="Arial"/>
                <a:cs typeface="Arial"/>
                <a:sym typeface="Arial"/>
              </a:rPr>
              <a:t>We classified everything which does not match exactly one of the above gesture as ‘no gesture’.</a:t>
            </a:r>
            <a:endParaRPr sz="3200" dirty="0">
              <a:solidFill>
                <a:schemeClr val="accent5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844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B2B2B2"/>
      </a:dk1>
      <a:lt1>
        <a:srgbClr val="FFFFFF"/>
      </a:lt1>
      <a:dk2>
        <a:srgbClr val="000000"/>
      </a:dk2>
      <a:lt2>
        <a:srgbClr val="777777"/>
      </a:lt2>
      <a:accent1>
        <a:srgbClr val="F47C48"/>
      </a:accent1>
      <a:accent2>
        <a:srgbClr val="B02E0C"/>
      </a:accent2>
      <a:accent3>
        <a:srgbClr val="B8D8D8"/>
      </a:accent3>
      <a:accent4>
        <a:srgbClr val="7A9E9F"/>
      </a:accent4>
      <a:accent5>
        <a:srgbClr val="4F6367"/>
      </a:accent5>
      <a:accent6>
        <a:srgbClr val="28262C"/>
      </a:accent6>
      <a:hlink>
        <a:srgbClr val="F47C48"/>
      </a:hlink>
      <a:folHlink>
        <a:srgbClr val="F47C4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D63474F9A1244CB84D2F6294160423" ma:contentTypeVersion="7" ma:contentTypeDescription="Create a new document." ma:contentTypeScope="" ma:versionID="5a1221ddbc0ba3e3858858679abb180a">
  <xsd:schema xmlns:xsd="http://www.w3.org/2001/XMLSchema" xmlns:xs="http://www.w3.org/2001/XMLSchema" xmlns:p="http://schemas.microsoft.com/office/2006/metadata/properties" xmlns:ns1="http://schemas.microsoft.com/sharepoint/v3" xmlns:ns2="6c79e6ef-b650-4ae2-a3e7-0dc2221587ce" targetNamespace="http://schemas.microsoft.com/office/2006/metadata/properties" ma:root="true" ma:fieldsID="3cf6cfb97e8ba97dedafa0947be48ff6" ns1:_="" ns2:_="">
    <xsd:import namespace="http://schemas.microsoft.com/sharepoint/v3"/>
    <xsd:import namespace="6c79e6ef-b650-4ae2-a3e7-0dc2221587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PublishingStartDate" minOccurs="0"/>
                <xsd:element ref="ns1:PublishingExpirationDate" minOccurs="0"/>
                <xsd:element ref="ns2:Main_x0020_Document" minOccurs="0"/>
                <xsd:element ref="ns2:Work_x0020_Stream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79e6ef-b650-4ae2-a3e7-0dc222158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ain_x0020_Document" ma:index="12" nillable="true" ma:displayName="Main Document" ma:default="0" ma:internalName="Main_x0020_Document">
      <xsd:simpleType>
        <xsd:restriction base="dms:Boolean"/>
      </xsd:simpleType>
    </xsd:element>
    <xsd:element name="Work_x0020_Stream" ma:index="13" nillable="true" ma:displayName="Workstream" ma:format="Dropdown" ma:internalName="Work_x0020_Stream">
      <xsd:simpleType>
        <xsd:restriction base="dms:Choice">
          <xsd:enumeration value="Project Management"/>
          <xsd:enumeration value="Legal &amp; Regulatory"/>
          <xsd:enumeration value="IT"/>
          <xsd:enumeration value="Operations &amp; Setup"/>
          <xsd:enumeration value="Product Design &amp; Actuarial"/>
        </xsd:restriction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Work_x0020_Stream xmlns="6c79e6ef-b650-4ae2-a3e7-0dc2221587ce">IT</Work_x0020_Stream>
    <Main_x0020_Document xmlns="6c79e6ef-b650-4ae2-a3e7-0dc2221587ce">true</Main_x0020_Docu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8F74CC0-5B3F-43D6-A413-C310062AB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702C85-486C-47A6-97E2-EC4DBCFABB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c79e6ef-b650-4ae2-a3e7-0dc222158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5A3AD2-4115-41C7-9856-2EE5AE165F3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6c79e6ef-b650-4ae2-a3e7-0dc2221587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1762</Words>
  <Application>Microsoft Office PowerPoint</Application>
  <PresentationFormat>Widescreen</PresentationFormat>
  <Paragraphs>319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Narrow</vt:lpstr>
      <vt:lpstr>Avenir Medium</vt:lpstr>
      <vt:lpstr>Bahnschrift</vt:lpstr>
      <vt:lpstr>Bahnschrift Light</vt:lpstr>
      <vt:lpstr>Calibri</vt:lpstr>
      <vt:lpstr>Helvetica</vt:lpstr>
      <vt:lpstr>Helvetica Light</vt:lpstr>
      <vt:lpstr>Helvetica Neue</vt:lpstr>
      <vt:lpstr>Office Theme</vt:lpstr>
      <vt:lpstr>Flying Drones with Gestures</vt:lpstr>
      <vt:lpstr>Agenda</vt:lpstr>
      <vt:lpstr>Agenda</vt:lpstr>
      <vt:lpstr>DRONE STEERING: A USE CASE OF GESTURE RECOGNITION</vt:lpstr>
      <vt:lpstr>GESTURE RECOGNITION USE CASES</vt:lpstr>
      <vt:lpstr>POSTURE (STATIC) </vt:lpstr>
      <vt:lpstr>POSTUREs (Seven Classes)</vt:lpstr>
      <vt:lpstr>GESTURE (DYNAMIC) </vt:lpstr>
      <vt:lpstr>GESTURES (Seven CLASSES)</vt:lpstr>
      <vt:lpstr>POSENET</vt:lpstr>
      <vt:lpstr>POSENET</vt:lpstr>
      <vt:lpstr>POSENET</vt:lpstr>
      <vt:lpstr>Agenda</vt:lpstr>
      <vt:lpstr>We had to overcome several challenges:</vt:lpstr>
      <vt:lpstr>System Components</vt:lpstr>
      <vt:lpstr>Agenda</vt:lpstr>
      <vt:lpstr>Starting WiTh (Static) Postures</vt:lpstr>
      <vt:lpstr>Starting WiTh (Static) Postures</vt:lpstr>
      <vt:lpstr>Labelling</vt:lpstr>
      <vt:lpstr>Data Improvement 1 / 2</vt:lpstr>
      <vt:lpstr>Data Improvement 2 / 2</vt:lpstr>
      <vt:lpstr>Model Selection</vt:lpstr>
      <vt:lpstr>Agenda</vt:lpstr>
      <vt:lpstr>Let us Fly.</vt:lpstr>
      <vt:lpstr>Agenda</vt:lpstr>
      <vt:lpstr>CONCLUSION</vt:lpstr>
      <vt:lpstr>Next Steps and PROSPECTS</vt:lpstr>
    </vt:vector>
  </TitlesOfParts>
  <Company>Tailor Brands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Fokina</dc:creator>
  <cp:lastModifiedBy>Christian Wegmann</cp:lastModifiedBy>
  <cp:revision>474</cp:revision>
  <dcterms:created xsi:type="dcterms:W3CDTF">2015-09-17T18:09:51Z</dcterms:created>
  <dcterms:modified xsi:type="dcterms:W3CDTF">2018-12-03T10:34:33Z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0x0101007BD63474F9A1244CB84D2F6294160423</vt:lpwstr>
  </property>
</Properties>
</file>